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handoutMasterIdLst>
    <p:handoutMasterId r:id="rId49"/>
  </p:handoutMasterIdLst>
  <p:sldIdLst>
    <p:sldId id="268" r:id="rId2"/>
    <p:sldId id="269" r:id="rId3"/>
    <p:sldId id="311" r:id="rId4"/>
    <p:sldId id="312" r:id="rId5"/>
    <p:sldId id="313" r:id="rId6"/>
    <p:sldId id="272" r:id="rId7"/>
    <p:sldId id="273" r:id="rId8"/>
    <p:sldId id="270" r:id="rId9"/>
    <p:sldId id="276" r:id="rId10"/>
    <p:sldId id="277" r:id="rId11"/>
    <p:sldId id="282" r:id="rId12"/>
    <p:sldId id="303" r:id="rId13"/>
    <p:sldId id="274" r:id="rId14"/>
    <p:sldId id="271" r:id="rId15"/>
    <p:sldId id="314" r:id="rId16"/>
    <p:sldId id="283" r:id="rId17"/>
    <p:sldId id="310" r:id="rId18"/>
    <p:sldId id="284" r:id="rId19"/>
    <p:sldId id="315" r:id="rId20"/>
    <p:sldId id="287" r:id="rId21"/>
    <p:sldId id="288" r:id="rId22"/>
    <p:sldId id="289" r:id="rId23"/>
    <p:sldId id="290" r:id="rId24"/>
    <p:sldId id="291" r:id="rId25"/>
    <p:sldId id="292" r:id="rId26"/>
    <p:sldId id="293" r:id="rId27"/>
    <p:sldId id="294" r:id="rId28"/>
    <p:sldId id="295" r:id="rId29"/>
    <p:sldId id="316" r:id="rId30"/>
    <p:sldId id="309" r:id="rId31"/>
    <p:sldId id="300" r:id="rId32"/>
    <p:sldId id="317" r:id="rId33"/>
    <p:sldId id="301" r:id="rId34"/>
    <p:sldId id="318" r:id="rId35"/>
    <p:sldId id="298" r:id="rId36"/>
    <p:sldId id="299" r:id="rId37"/>
    <p:sldId id="302" r:id="rId38"/>
    <p:sldId id="319" r:id="rId39"/>
    <p:sldId id="304" r:id="rId40"/>
    <p:sldId id="320" r:id="rId41"/>
    <p:sldId id="305" r:id="rId42"/>
    <p:sldId id="321" r:id="rId43"/>
    <p:sldId id="306" r:id="rId44"/>
    <p:sldId id="322" r:id="rId45"/>
    <p:sldId id="307" r:id="rId46"/>
    <p:sldId id="308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66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5" d="100"/>
          <a:sy n="95" d="100"/>
        </p:scale>
        <p:origin x="358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5B76ED-C686-4E97-9A28-74231B4FDDD1}" type="doc">
      <dgm:prSet loTypeId="urn:microsoft.com/office/officeart/2009/3/layout/CircleRelationship" loCatId="relationship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388C4F7-DD86-40E4-BA83-6838C8E845B2}">
      <dgm:prSet phldrT="[Text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ctr">
            <a:spcAft>
              <a:spcPts val="0"/>
            </a:spcAft>
          </a:pPr>
          <a:r>
            <a:rPr lang="id-ID" sz="2000" b="1" dirty="0">
              <a:latin typeface="Garamond" panose="02020404030301010803" pitchFamily="18" charset="0"/>
            </a:rPr>
            <a:t>Mesin Ilmiah </a:t>
          </a:r>
        </a:p>
        <a:p>
          <a:pPr algn="ctr">
            <a:spcAft>
              <a:spcPts val="0"/>
            </a:spcAft>
          </a:pPr>
          <a:r>
            <a:rPr lang="id-ID" sz="2000" b="1" dirty="0">
              <a:latin typeface="Garamond" panose="02020404030301010803" pitchFamily="18" charset="0"/>
            </a:rPr>
            <a:t>(</a:t>
          </a:r>
          <a:r>
            <a:rPr lang="id-ID" sz="2000" b="1" i="1" dirty="0">
              <a:latin typeface="Garamond" panose="02020404030301010803" pitchFamily="18" charset="0"/>
            </a:rPr>
            <a:t>Scientific Machine</a:t>
          </a:r>
          <a:r>
            <a:rPr lang="id-ID" sz="2000" b="1" dirty="0">
              <a:latin typeface="Garamond" panose="02020404030301010803" pitchFamily="18" charset="0"/>
            </a:rPr>
            <a:t>):</a:t>
          </a:r>
        </a:p>
        <a:p>
          <a:pPr algn="l">
            <a:spcAft>
              <a:spcPts val="0"/>
            </a:spcAft>
          </a:pPr>
          <a:r>
            <a:rPr lang="id-ID" sz="1800" b="1" dirty="0">
              <a:latin typeface="Garamond" panose="02020404030301010803" pitchFamily="18" charset="0"/>
            </a:rPr>
            <a:t>1. Paradigma Positivis</a:t>
          </a:r>
        </a:p>
        <a:p>
          <a:pPr algn="l">
            <a:spcAft>
              <a:spcPts val="0"/>
            </a:spcAft>
          </a:pPr>
          <a:r>
            <a:rPr lang="id-ID" sz="1800" b="1" dirty="0">
              <a:latin typeface="Garamond" panose="02020404030301010803" pitchFamily="18" charset="0"/>
            </a:rPr>
            <a:t>2. Paradigma Interpretivis</a:t>
          </a:r>
        </a:p>
        <a:p>
          <a:pPr algn="l">
            <a:spcAft>
              <a:spcPts val="0"/>
            </a:spcAft>
          </a:pPr>
          <a:r>
            <a:rPr lang="id-ID" sz="1800" b="1" dirty="0">
              <a:latin typeface="Garamond" panose="02020404030301010803" pitchFamily="18" charset="0"/>
            </a:rPr>
            <a:t>3. Paradigma Kritis</a:t>
          </a:r>
        </a:p>
        <a:p>
          <a:pPr algn="l">
            <a:spcAft>
              <a:spcPts val="0"/>
            </a:spcAft>
          </a:pPr>
          <a:r>
            <a:rPr lang="id-ID" sz="1800" b="1" dirty="0">
              <a:latin typeface="Garamond" panose="02020404030301010803" pitchFamily="18" charset="0"/>
            </a:rPr>
            <a:t>4. Paradigma Posmodernis</a:t>
          </a:r>
        </a:p>
        <a:p>
          <a:pPr algn="l">
            <a:spcAft>
              <a:spcPts val="0"/>
            </a:spcAft>
          </a:pPr>
          <a:r>
            <a:rPr lang="id-ID" sz="1800" b="1" dirty="0">
              <a:latin typeface="Garamond" panose="02020404030301010803" pitchFamily="18" charset="0"/>
            </a:rPr>
            <a:t>5. Paradigma Religionis</a:t>
          </a:r>
        </a:p>
        <a:p>
          <a:pPr algn="l">
            <a:spcAft>
              <a:spcPts val="0"/>
            </a:spcAft>
          </a:pPr>
          <a:r>
            <a:rPr lang="id-ID" sz="1800" b="1" dirty="0">
              <a:latin typeface="Garamond" panose="02020404030301010803" pitchFamily="18" charset="0"/>
            </a:rPr>
            <a:t>6. Paradigma Spiritualis</a:t>
          </a:r>
        </a:p>
        <a:p>
          <a:pPr algn="l">
            <a:spcAft>
              <a:spcPts val="0"/>
            </a:spcAft>
          </a:pPr>
          <a:r>
            <a:rPr lang="id-ID" sz="1800" b="1" dirty="0">
              <a:latin typeface="Garamond" panose="02020404030301010803" pitchFamily="18" charset="0"/>
            </a:rPr>
            <a:t>7. Paradigma Ilahi</a:t>
          </a:r>
          <a:endParaRPr lang="en-US" sz="1800" b="1" dirty="0">
            <a:latin typeface="Garamond" panose="02020404030301010803" pitchFamily="18" charset="0"/>
          </a:endParaRPr>
        </a:p>
      </dgm:t>
    </dgm:pt>
    <dgm:pt modelId="{4F4EFEB2-AE6B-4B4E-A388-E726479684C1}" type="parTrans" cxnId="{FDEC3F6B-F860-4E8B-8B14-455DBFCFBFB4}">
      <dgm:prSet/>
      <dgm:spPr/>
      <dgm:t>
        <a:bodyPr/>
        <a:lstStyle/>
        <a:p>
          <a:endParaRPr lang="en-US"/>
        </a:p>
      </dgm:t>
    </dgm:pt>
    <dgm:pt modelId="{BEE196C3-EEB3-4935-976F-A713EF603EEA}" type="sibTrans" cxnId="{FDEC3F6B-F860-4E8B-8B14-455DBFCFBFB4}">
      <dgm:prSet/>
      <dgm:spPr/>
      <dgm:t>
        <a:bodyPr/>
        <a:lstStyle/>
        <a:p>
          <a:endParaRPr lang="en-US"/>
        </a:p>
      </dgm:t>
    </dgm:pt>
    <dgm:pt modelId="{27C8F191-CB8B-4A89-9EDF-D94B6E4ADC92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id-ID" sz="2000" b="1" dirty="0">
              <a:latin typeface="Garamond" panose="02020404030301010803" pitchFamily="18" charset="0"/>
            </a:rPr>
            <a:t>Pengetahuan (</a:t>
          </a:r>
          <a:r>
            <a:rPr lang="id-ID" sz="2000" b="1" i="1" dirty="0">
              <a:latin typeface="Garamond" panose="02020404030301010803" pitchFamily="18" charset="0"/>
            </a:rPr>
            <a:t>Knowledge</a:t>
          </a:r>
          <a:r>
            <a:rPr lang="id-ID" sz="2000" b="1" dirty="0">
              <a:latin typeface="Garamond" panose="02020404030301010803" pitchFamily="18" charset="0"/>
            </a:rPr>
            <a:t>)</a:t>
          </a:r>
          <a:endParaRPr lang="en-US" sz="2000" b="1" dirty="0">
            <a:latin typeface="Garamond" panose="02020404030301010803" pitchFamily="18" charset="0"/>
          </a:endParaRPr>
        </a:p>
      </dgm:t>
    </dgm:pt>
    <dgm:pt modelId="{8EFDF7C7-310E-4ED5-B739-2186FB69ED8A}" type="parTrans" cxnId="{4E26289A-3825-4A9C-991F-8AB8A7EFD597}">
      <dgm:prSet/>
      <dgm:spPr/>
      <dgm:t>
        <a:bodyPr/>
        <a:lstStyle/>
        <a:p>
          <a:endParaRPr lang="en-US"/>
        </a:p>
      </dgm:t>
    </dgm:pt>
    <dgm:pt modelId="{755F5D09-ECCD-4FC5-B350-FED951F57983}" type="sibTrans" cxnId="{4E26289A-3825-4A9C-991F-8AB8A7EFD597}">
      <dgm:prSet/>
      <dgm:spPr/>
      <dgm:t>
        <a:bodyPr/>
        <a:lstStyle/>
        <a:p>
          <a:endParaRPr lang="en-US"/>
        </a:p>
      </dgm:t>
    </dgm:pt>
    <dgm:pt modelId="{AEFF5EA2-6931-4098-96C8-31AE53CB425B}">
      <dgm:prSet phldrT="[Text]" custT="1"/>
      <dgm:spPr>
        <a:solidFill>
          <a:schemeClr val="accent1"/>
        </a:solidFill>
      </dgm:spPr>
      <dgm:t>
        <a:bodyPr/>
        <a:lstStyle/>
        <a:p>
          <a:r>
            <a:rPr lang="id-ID" sz="2000" b="1" dirty="0">
              <a:latin typeface="Garamond" panose="02020404030301010803" pitchFamily="18" charset="0"/>
            </a:rPr>
            <a:t>Teori (</a:t>
          </a:r>
          <a:r>
            <a:rPr lang="id-ID" sz="2000" b="1" i="1" dirty="0">
              <a:latin typeface="Garamond" panose="02020404030301010803" pitchFamily="18" charset="0"/>
            </a:rPr>
            <a:t>Theory</a:t>
          </a:r>
          <a:r>
            <a:rPr lang="id-ID" sz="2000" b="1" dirty="0">
              <a:latin typeface="Garamond" panose="02020404030301010803" pitchFamily="18" charset="0"/>
            </a:rPr>
            <a:t>)</a:t>
          </a:r>
          <a:endParaRPr lang="en-US" sz="2000" b="1" dirty="0">
            <a:latin typeface="Garamond" panose="02020404030301010803" pitchFamily="18" charset="0"/>
          </a:endParaRPr>
        </a:p>
      </dgm:t>
    </dgm:pt>
    <dgm:pt modelId="{AC52CE11-07EF-42A7-A67A-2231908FD231}" type="parTrans" cxnId="{2D96128D-55F5-4B46-B071-9EA8CDCA9DCD}">
      <dgm:prSet/>
      <dgm:spPr/>
      <dgm:t>
        <a:bodyPr/>
        <a:lstStyle/>
        <a:p>
          <a:endParaRPr lang="en-US"/>
        </a:p>
      </dgm:t>
    </dgm:pt>
    <dgm:pt modelId="{FB25E557-3597-4AEA-B1FC-EA99A632BFB1}" type="sibTrans" cxnId="{2D96128D-55F5-4B46-B071-9EA8CDCA9DCD}">
      <dgm:prSet/>
      <dgm:spPr/>
      <dgm:t>
        <a:bodyPr/>
        <a:lstStyle/>
        <a:p>
          <a:endParaRPr lang="en-US"/>
        </a:p>
      </dgm:t>
    </dgm:pt>
    <dgm:pt modelId="{EC323DFF-E2DA-4381-8948-5F3D2CD82207}" type="pres">
      <dgm:prSet presAssocID="{BE5B76ED-C686-4E97-9A28-74231B4FDDD1}" presName="Name0" presStyleCnt="0">
        <dgm:presLayoutVars>
          <dgm:chMax val="1"/>
          <dgm:chPref val="1"/>
        </dgm:presLayoutVars>
      </dgm:prSet>
      <dgm:spPr/>
    </dgm:pt>
    <dgm:pt modelId="{A6EEB127-C2F5-4C0D-B108-CC2B3F78F4F1}" type="pres">
      <dgm:prSet presAssocID="{B388C4F7-DD86-40E4-BA83-6838C8E845B2}" presName="Parent" presStyleLbl="node0" presStyleIdx="0" presStyleCnt="1" custScaleX="125418" custLinFactNeighborX="12218" custLinFactNeighborY="8376">
        <dgm:presLayoutVars>
          <dgm:chMax val="5"/>
          <dgm:chPref val="5"/>
        </dgm:presLayoutVars>
      </dgm:prSet>
      <dgm:spPr/>
    </dgm:pt>
    <dgm:pt modelId="{8A0FF0D8-0AF7-44A4-833E-7EA23A507B5A}" type="pres">
      <dgm:prSet presAssocID="{B388C4F7-DD86-40E4-BA83-6838C8E845B2}" presName="Accent1" presStyleLbl="node1" presStyleIdx="0" presStyleCnt="13"/>
      <dgm:spPr/>
    </dgm:pt>
    <dgm:pt modelId="{F988BAF3-9DE2-4A25-84FE-B7C476401BC3}" type="pres">
      <dgm:prSet presAssocID="{B388C4F7-DD86-40E4-BA83-6838C8E845B2}" presName="Accent2" presStyleLbl="node1" presStyleIdx="1" presStyleCnt="13" custLinFactX="500000" custLinFactY="-100000" custLinFactNeighborX="577152" custLinFactNeighborY="-163847"/>
      <dgm:spPr/>
    </dgm:pt>
    <dgm:pt modelId="{6288D093-07AF-4EEB-B57C-FB5DA4420E30}" type="pres">
      <dgm:prSet presAssocID="{B388C4F7-DD86-40E4-BA83-6838C8E845B2}" presName="Accent3" presStyleLbl="node1" presStyleIdx="2" presStyleCnt="13"/>
      <dgm:spPr/>
    </dgm:pt>
    <dgm:pt modelId="{099685E2-34CD-4723-A342-ED2D0CA22ECA}" type="pres">
      <dgm:prSet presAssocID="{B388C4F7-DD86-40E4-BA83-6838C8E845B2}" presName="Accent4" presStyleLbl="node1" presStyleIdx="3" presStyleCnt="13" custFlipHor="1" custScaleX="90153" custScaleY="63341" custLinFactNeighborX="80557" custLinFactNeighborY="5852"/>
      <dgm:spPr/>
    </dgm:pt>
    <dgm:pt modelId="{282F7230-9226-4387-9620-3DC67223F95C}" type="pres">
      <dgm:prSet presAssocID="{B388C4F7-DD86-40E4-BA83-6838C8E845B2}" presName="Accent5" presStyleLbl="node1" presStyleIdx="4" presStyleCnt="13" custLinFactNeighborX="-65742" custLinFactNeighborY="-85887"/>
      <dgm:spPr/>
    </dgm:pt>
    <dgm:pt modelId="{2682D7C4-37F7-4CA1-B102-AED7627E9C93}" type="pres">
      <dgm:prSet presAssocID="{B388C4F7-DD86-40E4-BA83-6838C8E845B2}" presName="Accent6" presStyleLbl="node1" presStyleIdx="5" presStyleCnt="13" custLinFactNeighborX="-35399" custLinFactNeighborY="-2686"/>
      <dgm:spPr/>
    </dgm:pt>
    <dgm:pt modelId="{CCDD2561-1FC5-4EA6-AD90-3ADAF62A41D1}" type="pres">
      <dgm:prSet presAssocID="{27C8F191-CB8B-4A89-9EDF-D94B6E4ADC92}" presName="Child1" presStyleLbl="node1" presStyleIdx="6" presStyleCnt="13" custScaleX="165887" custScaleY="142765" custLinFactX="-653" custLinFactNeighborX="-100000" custLinFactNeighborY="-22909">
        <dgm:presLayoutVars>
          <dgm:chMax val="0"/>
          <dgm:chPref val="0"/>
        </dgm:presLayoutVars>
      </dgm:prSet>
      <dgm:spPr/>
    </dgm:pt>
    <dgm:pt modelId="{DD36342D-1CB9-480B-9443-592ECACCB1B2}" type="pres">
      <dgm:prSet presAssocID="{27C8F191-CB8B-4A89-9EDF-D94B6E4ADC92}" presName="Accent7" presStyleCnt="0"/>
      <dgm:spPr/>
    </dgm:pt>
    <dgm:pt modelId="{2470B0FE-F3CE-48F3-AE82-73016C487D68}" type="pres">
      <dgm:prSet presAssocID="{27C8F191-CB8B-4A89-9EDF-D94B6E4ADC92}" presName="AccentHold1" presStyleLbl="node1" presStyleIdx="7" presStyleCnt="13" custScaleY="12633" custLinFactNeighborX="-332" custLinFactNeighborY="-12347"/>
      <dgm:spPr/>
    </dgm:pt>
    <dgm:pt modelId="{1C5C821B-7AF3-4B1C-B3FE-45A337B82741}" type="pres">
      <dgm:prSet presAssocID="{27C8F191-CB8B-4A89-9EDF-D94B6E4ADC92}" presName="Accent8" presStyleCnt="0"/>
      <dgm:spPr/>
    </dgm:pt>
    <dgm:pt modelId="{48BC9D73-B86D-4378-970E-5CD650E31618}" type="pres">
      <dgm:prSet presAssocID="{27C8F191-CB8B-4A89-9EDF-D94B6E4ADC92}" presName="AccentHold2" presStyleLbl="node1" presStyleIdx="8" presStyleCnt="13"/>
      <dgm:spPr/>
    </dgm:pt>
    <dgm:pt modelId="{EB301C3D-F1F9-4A72-AC54-827EBC1AD812}" type="pres">
      <dgm:prSet presAssocID="{AEFF5EA2-6931-4098-96C8-31AE53CB425B}" presName="Child2" presStyleLbl="node1" presStyleIdx="9" presStyleCnt="13" custScaleX="155423" custScaleY="155423" custLinFactNeighborX="93691" custLinFactNeighborY="23046">
        <dgm:presLayoutVars>
          <dgm:chMax val="0"/>
          <dgm:chPref val="0"/>
        </dgm:presLayoutVars>
      </dgm:prSet>
      <dgm:spPr/>
    </dgm:pt>
    <dgm:pt modelId="{6B30F03A-93BA-441A-ABF4-25C2455DF7C0}" type="pres">
      <dgm:prSet presAssocID="{AEFF5EA2-6931-4098-96C8-31AE53CB425B}" presName="Accent9" presStyleCnt="0"/>
      <dgm:spPr/>
    </dgm:pt>
    <dgm:pt modelId="{0DF8FB3E-B0B0-40D8-B039-0C7B496BBA97}" type="pres">
      <dgm:prSet presAssocID="{AEFF5EA2-6931-4098-96C8-31AE53CB425B}" presName="AccentHold1" presStyleLbl="node1" presStyleIdx="10" presStyleCnt="13"/>
      <dgm:spPr/>
    </dgm:pt>
    <dgm:pt modelId="{37FA1CD0-A7DC-4E74-BDC2-224405012EB0}" type="pres">
      <dgm:prSet presAssocID="{AEFF5EA2-6931-4098-96C8-31AE53CB425B}" presName="Accent10" presStyleCnt="0"/>
      <dgm:spPr/>
    </dgm:pt>
    <dgm:pt modelId="{022614F8-042B-41CB-A6A7-8094C903EB2F}" type="pres">
      <dgm:prSet presAssocID="{AEFF5EA2-6931-4098-96C8-31AE53CB425B}" presName="AccentHold2" presStyleLbl="node1" presStyleIdx="11" presStyleCnt="13"/>
      <dgm:spPr/>
    </dgm:pt>
    <dgm:pt modelId="{BA4661A9-DFAB-468E-97BE-F29D08FF69A9}" type="pres">
      <dgm:prSet presAssocID="{AEFF5EA2-6931-4098-96C8-31AE53CB425B}" presName="Accent11" presStyleCnt="0"/>
      <dgm:spPr/>
    </dgm:pt>
    <dgm:pt modelId="{C85BB588-B4E8-4D50-9280-4D4F2686007C}" type="pres">
      <dgm:prSet presAssocID="{AEFF5EA2-6931-4098-96C8-31AE53CB425B}" presName="AccentHold3" presStyleLbl="node1" presStyleIdx="12" presStyleCnt="13" custLinFactX="-100000" custLinFactY="7140" custLinFactNeighborX="-196100" custLinFactNeighborY="100000"/>
      <dgm:spPr/>
    </dgm:pt>
  </dgm:ptLst>
  <dgm:cxnLst>
    <dgm:cxn modelId="{9443D217-9168-4ECF-A563-7C2F4C998EAA}" type="presOf" srcId="{27C8F191-CB8B-4A89-9EDF-D94B6E4ADC92}" destId="{CCDD2561-1FC5-4EA6-AD90-3ADAF62A41D1}" srcOrd="0" destOrd="0" presId="urn:microsoft.com/office/officeart/2009/3/layout/CircleRelationship"/>
    <dgm:cxn modelId="{FDEC3F6B-F860-4E8B-8B14-455DBFCFBFB4}" srcId="{BE5B76ED-C686-4E97-9A28-74231B4FDDD1}" destId="{B388C4F7-DD86-40E4-BA83-6838C8E845B2}" srcOrd="0" destOrd="0" parTransId="{4F4EFEB2-AE6B-4B4E-A388-E726479684C1}" sibTransId="{BEE196C3-EEB3-4935-976F-A713EF603EEA}"/>
    <dgm:cxn modelId="{2D96128D-55F5-4B46-B071-9EA8CDCA9DCD}" srcId="{B388C4F7-DD86-40E4-BA83-6838C8E845B2}" destId="{AEFF5EA2-6931-4098-96C8-31AE53CB425B}" srcOrd="1" destOrd="0" parTransId="{AC52CE11-07EF-42A7-A67A-2231908FD231}" sibTransId="{FB25E557-3597-4AEA-B1FC-EA99A632BFB1}"/>
    <dgm:cxn modelId="{4E26289A-3825-4A9C-991F-8AB8A7EFD597}" srcId="{B388C4F7-DD86-40E4-BA83-6838C8E845B2}" destId="{27C8F191-CB8B-4A89-9EDF-D94B6E4ADC92}" srcOrd="0" destOrd="0" parTransId="{8EFDF7C7-310E-4ED5-B739-2186FB69ED8A}" sibTransId="{755F5D09-ECCD-4FC5-B350-FED951F57983}"/>
    <dgm:cxn modelId="{61F4EB9B-7EBC-4FC4-B727-C4A1C0EF0E59}" type="presOf" srcId="{AEFF5EA2-6931-4098-96C8-31AE53CB425B}" destId="{EB301C3D-F1F9-4A72-AC54-827EBC1AD812}" srcOrd="0" destOrd="0" presId="urn:microsoft.com/office/officeart/2009/3/layout/CircleRelationship"/>
    <dgm:cxn modelId="{873563D0-860F-487F-97A2-E4B8D49A3DAA}" type="presOf" srcId="{B388C4F7-DD86-40E4-BA83-6838C8E845B2}" destId="{A6EEB127-C2F5-4C0D-B108-CC2B3F78F4F1}" srcOrd="0" destOrd="0" presId="urn:microsoft.com/office/officeart/2009/3/layout/CircleRelationship"/>
    <dgm:cxn modelId="{A3AC16E3-96A0-4DCE-A502-BF3413F7EEBB}" type="presOf" srcId="{BE5B76ED-C686-4E97-9A28-74231B4FDDD1}" destId="{EC323DFF-E2DA-4381-8948-5F3D2CD82207}" srcOrd="0" destOrd="0" presId="urn:microsoft.com/office/officeart/2009/3/layout/CircleRelationship"/>
    <dgm:cxn modelId="{7D45573C-4EBD-433F-BFA4-B1A529D7A12E}" type="presParOf" srcId="{EC323DFF-E2DA-4381-8948-5F3D2CD82207}" destId="{A6EEB127-C2F5-4C0D-B108-CC2B3F78F4F1}" srcOrd="0" destOrd="0" presId="urn:microsoft.com/office/officeart/2009/3/layout/CircleRelationship"/>
    <dgm:cxn modelId="{F969CC6B-49AF-4CFA-905C-5A439FA65BB3}" type="presParOf" srcId="{EC323DFF-E2DA-4381-8948-5F3D2CD82207}" destId="{8A0FF0D8-0AF7-44A4-833E-7EA23A507B5A}" srcOrd="1" destOrd="0" presId="urn:microsoft.com/office/officeart/2009/3/layout/CircleRelationship"/>
    <dgm:cxn modelId="{0B13118F-EC84-4BBC-B9D4-F016C42736A0}" type="presParOf" srcId="{EC323DFF-E2DA-4381-8948-5F3D2CD82207}" destId="{F988BAF3-9DE2-4A25-84FE-B7C476401BC3}" srcOrd="2" destOrd="0" presId="urn:microsoft.com/office/officeart/2009/3/layout/CircleRelationship"/>
    <dgm:cxn modelId="{5A4C313A-14FE-4D34-9BAF-E781C66DAB07}" type="presParOf" srcId="{EC323DFF-E2DA-4381-8948-5F3D2CD82207}" destId="{6288D093-07AF-4EEB-B57C-FB5DA4420E30}" srcOrd="3" destOrd="0" presId="urn:microsoft.com/office/officeart/2009/3/layout/CircleRelationship"/>
    <dgm:cxn modelId="{D6ACDC7E-1588-4451-A7EF-95F6F8F98E10}" type="presParOf" srcId="{EC323DFF-E2DA-4381-8948-5F3D2CD82207}" destId="{099685E2-34CD-4723-A342-ED2D0CA22ECA}" srcOrd="4" destOrd="0" presId="urn:microsoft.com/office/officeart/2009/3/layout/CircleRelationship"/>
    <dgm:cxn modelId="{BF445524-7631-46A4-A9F8-F7CB08035DDB}" type="presParOf" srcId="{EC323DFF-E2DA-4381-8948-5F3D2CD82207}" destId="{282F7230-9226-4387-9620-3DC67223F95C}" srcOrd="5" destOrd="0" presId="urn:microsoft.com/office/officeart/2009/3/layout/CircleRelationship"/>
    <dgm:cxn modelId="{218BBC07-C0B0-48B2-980B-148E51AEE23B}" type="presParOf" srcId="{EC323DFF-E2DA-4381-8948-5F3D2CD82207}" destId="{2682D7C4-37F7-4CA1-B102-AED7627E9C93}" srcOrd="6" destOrd="0" presId="urn:microsoft.com/office/officeart/2009/3/layout/CircleRelationship"/>
    <dgm:cxn modelId="{AA1E1669-BD7D-411E-94D4-913E8566F654}" type="presParOf" srcId="{EC323DFF-E2DA-4381-8948-5F3D2CD82207}" destId="{CCDD2561-1FC5-4EA6-AD90-3ADAF62A41D1}" srcOrd="7" destOrd="0" presId="urn:microsoft.com/office/officeart/2009/3/layout/CircleRelationship"/>
    <dgm:cxn modelId="{D0F07794-37F8-4175-8296-9725EA64B2E3}" type="presParOf" srcId="{EC323DFF-E2DA-4381-8948-5F3D2CD82207}" destId="{DD36342D-1CB9-480B-9443-592ECACCB1B2}" srcOrd="8" destOrd="0" presId="urn:microsoft.com/office/officeart/2009/3/layout/CircleRelationship"/>
    <dgm:cxn modelId="{8AE7B659-C31F-4F52-9686-C1ABB63B1EA9}" type="presParOf" srcId="{DD36342D-1CB9-480B-9443-592ECACCB1B2}" destId="{2470B0FE-F3CE-48F3-AE82-73016C487D68}" srcOrd="0" destOrd="0" presId="urn:microsoft.com/office/officeart/2009/3/layout/CircleRelationship"/>
    <dgm:cxn modelId="{5834BBB2-34B9-46B9-948C-3BC456B978F5}" type="presParOf" srcId="{EC323DFF-E2DA-4381-8948-5F3D2CD82207}" destId="{1C5C821B-7AF3-4B1C-B3FE-45A337B82741}" srcOrd="9" destOrd="0" presId="urn:microsoft.com/office/officeart/2009/3/layout/CircleRelationship"/>
    <dgm:cxn modelId="{639DABF8-5BDE-484F-A747-33E9F42E376F}" type="presParOf" srcId="{1C5C821B-7AF3-4B1C-B3FE-45A337B82741}" destId="{48BC9D73-B86D-4378-970E-5CD650E31618}" srcOrd="0" destOrd="0" presId="urn:microsoft.com/office/officeart/2009/3/layout/CircleRelationship"/>
    <dgm:cxn modelId="{318F3B25-56D7-4CD3-80CD-4ECF6ABE9097}" type="presParOf" srcId="{EC323DFF-E2DA-4381-8948-5F3D2CD82207}" destId="{EB301C3D-F1F9-4A72-AC54-827EBC1AD812}" srcOrd="10" destOrd="0" presId="urn:microsoft.com/office/officeart/2009/3/layout/CircleRelationship"/>
    <dgm:cxn modelId="{5F192FAF-AA29-4119-9D75-AAF74B2D984A}" type="presParOf" srcId="{EC323DFF-E2DA-4381-8948-5F3D2CD82207}" destId="{6B30F03A-93BA-441A-ABF4-25C2455DF7C0}" srcOrd="11" destOrd="0" presId="urn:microsoft.com/office/officeart/2009/3/layout/CircleRelationship"/>
    <dgm:cxn modelId="{FF4ED7F3-8BF5-4BCE-8EC2-0B8ACBB19BC4}" type="presParOf" srcId="{6B30F03A-93BA-441A-ABF4-25C2455DF7C0}" destId="{0DF8FB3E-B0B0-40D8-B039-0C7B496BBA97}" srcOrd="0" destOrd="0" presId="urn:microsoft.com/office/officeart/2009/3/layout/CircleRelationship"/>
    <dgm:cxn modelId="{89500581-5988-46A4-9DF9-3A7B84A68823}" type="presParOf" srcId="{EC323DFF-E2DA-4381-8948-5F3D2CD82207}" destId="{37FA1CD0-A7DC-4E74-BDC2-224405012EB0}" srcOrd="12" destOrd="0" presId="urn:microsoft.com/office/officeart/2009/3/layout/CircleRelationship"/>
    <dgm:cxn modelId="{7957AFA6-FEBB-441D-B867-7098C7F0D056}" type="presParOf" srcId="{37FA1CD0-A7DC-4E74-BDC2-224405012EB0}" destId="{022614F8-042B-41CB-A6A7-8094C903EB2F}" srcOrd="0" destOrd="0" presId="urn:microsoft.com/office/officeart/2009/3/layout/CircleRelationship"/>
    <dgm:cxn modelId="{93B1B3BC-398A-43F6-862B-AA461BA776D1}" type="presParOf" srcId="{EC323DFF-E2DA-4381-8948-5F3D2CD82207}" destId="{BA4661A9-DFAB-468E-97BE-F29D08FF69A9}" srcOrd="13" destOrd="0" presId="urn:microsoft.com/office/officeart/2009/3/layout/CircleRelationship"/>
    <dgm:cxn modelId="{063A3997-1101-4FAD-B1B6-AA0965152552}" type="presParOf" srcId="{BA4661A9-DFAB-468E-97BE-F29D08FF69A9}" destId="{C85BB588-B4E8-4D50-9280-4D4F2686007C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92BF2A-653F-4EF9-8845-5CC7CCC57504}" type="doc">
      <dgm:prSet loTypeId="urn:microsoft.com/office/officeart/2005/8/layout/arrow2" loCatId="process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A8AA5026-8F32-4CDF-9BF6-A4AE1D12A6F4}">
      <dgm:prSet phldrT="[Text]" custT="1"/>
      <dgm:spPr/>
      <dgm:t>
        <a:bodyPr/>
        <a:lstStyle/>
        <a:p>
          <a:pPr algn="ctr"/>
          <a:r>
            <a:rPr lang="id-ID" sz="1400" dirty="0">
              <a:latin typeface="Garamond" panose="02020404030301010803" pitchFamily="18" charset="0"/>
            </a:rPr>
            <a:t>Paradigma Positivis</a:t>
          </a:r>
        </a:p>
      </dgm:t>
    </dgm:pt>
    <dgm:pt modelId="{AA5FFD43-6B09-4C8C-A26B-E0CCF7387A52}" type="parTrans" cxnId="{AE0F9E6D-F545-4AB6-B8ED-CC526B1C9023}">
      <dgm:prSet/>
      <dgm:spPr/>
      <dgm:t>
        <a:bodyPr/>
        <a:lstStyle/>
        <a:p>
          <a:endParaRPr lang="id-ID"/>
        </a:p>
      </dgm:t>
    </dgm:pt>
    <dgm:pt modelId="{327E0A69-5F16-41CF-BCEA-E452936FCC1E}" type="sibTrans" cxnId="{AE0F9E6D-F545-4AB6-B8ED-CC526B1C9023}">
      <dgm:prSet/>
      <dgm:spPr/>
      <dgm:t>
        <a:bodyPr/>
        <a:lstStyle/>
        <a:p>
          <a:endParaRPr lang="id-ID"/>
        </a:p>
      </dgm:t>
    </dgm:pt>
    <dgm:pt modelId="{4435E78B-7929-4F88-82E4-3FE38A579AD5}">
      <dgm:prSet phldrT="[Text]" phldr="1"/>
      <dgm:spPr/>
      <dgm:t>
        <a:bodyPr/>
        <a:lstStyle/>
        <a:p>
          <a:endParaRPr lang="id-ID" dirty="0"/>
        </a:p>
      </dgm:t>
    </dgm:pt>
    <dgm:pt modelId="{0AD055EB-5EFD-4505-8E13-B3C0E5C28FFD}" type="parTrans" cxnId="{1D649253-0895-466F-A49E-09073221EBE8}">
      <dgm:prSet/>
      <dgm:spPr/>
      <dgm:t>
        <a:bodyPr/>
        <a:lstStyle/>
        <a:p>
          <a:endParaRPr lang="id-ID"/>
        </a:p>
      </dgm:t>
    </dgm:pt>
    <dgm:pt modelId="{3BC70A25-C440-453B-9A6A-F6A1574CB0E5}" type="sibTrans" cxnId="{1D649253-0895-466F-A49E-09073221EBE8}">
      <dgm:prSet/>
      <dgm:spPr/>
      <dgm:t>
        <a:bodyPr/>
        <a:lstStyle/>
        <a:p>
          <a:endParaRPr lang="id-ID"/>
        </a:p>
      </dgm:t>
    </dgm:pt>
    <dgm:pt modelId="{543BAB9C-A91D-4044-997B-7FBC1D287F45}">
      <dgm:prSet phldrT="[Text]" phldr="1"/>
      <dgm:spPr/>
      <dgm:t>
        <a:bodyPr/>
        <a:lstStyle/>
        <a:p>
          <a:endParaRPr lang="id-ID"/>
        </a:p>
      </dgm:t>
    </dgm:pt>
    <dgm:pt modelId="{0E7BAB68-C756-434C-B72C-26E9E09FE638}" type="parTrans" cxnId="{CB7F74A1-2BEB-4F01-973B-2C74018F4DE4}">
      <dgm:prSet/>
      <dgm:spPr/>
      <dgm:t>
        <a:bodyPr/>
        <a:lstStyle/>
        <a:p>
          <a:endParaRPr lang="id-ID"/>
        </a:p>
      </dgm:t>
    </dgm:pt>
    <dgm:pt modelId="{58E0891D-FC79-4CA8-BFFA-20F6EB3D681F}" type="sibTrans" cxnId="{CB7F74A1-2BEB-4F01-973B-2C74018F4DE4}">
      <dgm:prSet/>
      <dgm:spPr/>
      <dgm:t>
        <a:bodyPr/>
        <a:lstStyle/>
        <a:p>
          <a:endParaRPr lang="id-ID"/>
        </a:p>
      </dgm:t>
    </dgm:pt>
    <dgm:pt modelId="{34C3AF8D-3DD6-472B-8EA9-1348DD862236}">
      <dgm:prSet phldrT="[Text]" custT="1"/>
      <dgm:spPr/>
      <dgm:t>
        <a:bodyPr/>
        <a:lstStyle/>
        <a:p>
          <a:pPr algn="ctr"/>
          <a:r>
            <a:rPr lang="id-ID" sz="1500" dirty="0">
              <a:latin typeface="Garamond" panose="02020404030301010803" pitchFamily="18" charset="0"/>
            </a:rPr>
            <a:t>Paradigma Interpretivis</a:t>
          </a:r>
        </a:p>
      </dgm:t>
    </dgm:pt>
    <dgm:pt modelId="{A9114EBB-428A-4E5A-98D1-24C4AF0896F3}" type="parTrans" cxnId="{98E9C094-1B1A-455A-AD84-54F6A0FCCEDA}">
      <dgm:prSet/>
      <dgm:spPr/>
      <dgm:t>
        <a:bodyPr/>
        <a:lstStyle/>
        <a:p>
          <a:endParaRPr lang="id-ID"/>
        </a:p>
      </dgm:t>
    </dgm:pt>
    <dgm:pt modelId="{CA546A33-13C5-4B5A-96DA-D286DF7B7311}" type="sibTrans" cxnId="{98E9C094-1B1A-455A-AD84-54F6A0FCCEDA}">
      <dgm:prSet/>
      <dgm:spPr/>
      <dgm:t>
        <a:bodyPr/>
        <a:lstStyle/>
        <a:p>
          <a:endParaRPr lang="id-ID"/>
        </a:p>
      </dgm:t>
    </dgm:pt>
    <dgm:pt modelId="{99105B7E-7933-46B2-9A60-F200B70A7030}">
      <dgm:prSet phldrT="[Text]" custT="1"/>
      <dgm:spPr/>
      <dgm:t>
        <a:bodyPr/>
        <a:lstStyle/>
        <a:p>
          <a:pPr algn="ctr"/>
          <a:r>
            <a:rPr lang="id-ID" sz="1600" dirty="0">
              <a:latin typeface="Garamond" panose="02020404030301010803" pitchFamily="18" charset="0"/>
            </a:rPr>
            <a:t>Paradigma Kritis</a:t>
          </a:r>
        </a:p>
      </dgm:t>
    </dgm:pt>
    <dgm:pt modelId="{04D084DF-1FCE-47B9-84E9-0A44E4440B3D}" type="parTrans" cxnId="{D702BAD2-314F-4FBB-AF4D-D12C162CD2F4}">
      <dgm:prSet/>
      <dgm:spPr/>
      <dgm:t>
        <a:bodyPr/>
        <a:lstStyle/>
        <a:p>
          <a:endParaRPr lang="id-ID"/>
        </a:p>
      </dgm:t>
    </dgm:pt>
    <dgm:pt modelId="{BEBB6F97-847D-44BF-A95F-80BEE59E2A6E}" type="sibTrans" cxnId="{D702BAD2-314F-4FBB-AF4D-D12C162CD2F4}">
      <dgm:prSet/>
      <dgm:spPr/>
      <dgm:t>
        <a:bodyPr/>
        <a:lstStyle/>
        <a:p>
          <a:endParaRPr lang="id-ID"/>
        </a:p>
      </dgm:t>
    </dgm:pt>
    <dgm:pt modelId="{D6C775A1-9EFB-4AC9-B9B3-F61AF79B83BE}">
      <dgm:prSet phldrT="[Text]" custT="1"/>
      <dgm:spPr/>
      <dgm:t>
        <a:bodyPr/>
        <a:lstStyle/>
        <a:p>
          <a:pPr algn="ctr"/>
          <a:r>
            <a:rPr lang="id-ID" sz="1700" dirty="0">
              <a:latin typeface="Garamond" panose="02020404030301010803" pitchFamily="18" charset="0"/>
            </a:rPr>
            <a:t>Paradigma Posmodernis</a:t>
          </a:r>
        </a:p>
      </dgm:t>
    </dgm:pt>
    <dgm:pt modelId="{F63F47A0-8189-4986-B3E8-573781AAF296}" type="parTrans" cxnId="{A227457C-7DC4-482B-9265-EF718C5FDFF4}">
      <dgm:prSet/>
      <dgm:spPr/>
      <dgm:t>
        <a:bodyPr/>
        <a:lstStyle/>
        <a:p>
          <a:endParaRPr lang="id-ID"/>
        </a:p>
      </dgm:t>
    </dgm:pt>
    <dgm:pt modelId="{C56A092D-5966-4CED-8875-7774CF069EAC}" type="sibTrans" cxnId="{A227457C-7DC4-482B-9265-EF718C5FDFF4}">
      <dgm:prSet/>
      <dgm:spPr/>
      <dgm:t>
        <a:bodyPr/>
        <a:lstStyle/>
        <a:p>
          <a:endParaRPr lang="id-ID"/>
        </a:p>
      </dgm:t>
    </dgm:pt>
    <dgm:pt modelId="{335023F0-59FC-4B5B-9E9C-A705043E7DAC}">
      <dgm:prSet phldrT="[Text]" custT="1"/>
      <dgm:spPr/>
      <dgm:t>
        <a:bodyPr/>
        <a:lstStyle/>
        <a:p>
          <a:pPr algn="ctr"/>
          <a:r>
            <a:rPr lang="id-ID" sz="2000" dirty="0">
              <a:latin typeface="Garamond" panose="02020404030301010803" pitchFamily="18" charset="0"/>
            </a:rPr>
            <a:t>Paradigma Religionis</a:t>
          </a:r>
        </a:p>
      </dgm:t>
    </dgm:pt>
    <dgm:pt modelId="{777F658E-FF6C-448A-90C0-1A28379575C9}" type="parTrans" cxnId="{4FC055C9-8C7A-4711-A7E4-DF6D367E2C30}">
      <dgm:prSet/>
      <dgm:spPr/>
      <dgm:t>
        <a:bodyPr/>
        <a:lstStyle/>
        <a:p>
          <a:endParaRPr lang="id-ID"/>
        </a:p>
      </dgm:t>
    </dgm:pt>
    <dgm:pt modelId="{0B12BFA3-3AED-4924-B7A0-5E3671E2D751}" type="sibTrans" cxnId="{4FC055C9-8C7A-4711-A7E4-DF6D367E2C30}">
      <dgm:prSet/>
      <dgm:spPr/>
      <dgm:t>
        <a:bodyPr/>
        <a:lstStyle/>
        <a:p>
          <a:endParaRPr lang="id-ID"/>
        </a:p>
      </dgm:t>
    </dgm:pt>
    <dgm:pt modelId="{E949E851-C3B5-4E6C-B23D-9D0BE41D7623}">
      <dgm:prSet phldrT="[Text]" custScaleX="96076" custScaleY="16713" custLinFactX="-75215" custLinFactNeighborX="-100000" custLinFactNeighborY="-1322"/>
      <dgm:spPr/>
      <dgm:t>
        <a:bodyPr/>
        <a:lstStyle/>
        <a:p>
          <a:endParaRPr lang="id-ID"/>
        </a:p>
      </dgm:t>
    </dgm:pt>
    <dgm:pt modelId="{E296642F-2DDD-4D31-836F-B4C34AD318E1}" type="parTrans" cxnId="{93205215-06EB-44EE-861C-4C8C8F04A1CF}">
      <dgm:prSet/>
      <dgm:spPr/>
      <dgm:t>
        <a:bodyPr/>
        <a:lstStyle/>
        <a:p>
          <a:endParaRPr lang="id-ID"/>
        </a:p>
      </dgm:t>
    </dgm:pt>
    <dgm:pt modelId="{B53F78EF-0668-47B9-9420-7FE3A5D8D315}" type="sibTrans" cxnId="{93205215-06EB-44EE-861C-4C8C8F04A1CF}">
      <dgm:prSet/>
      <dgm:spPr/>
      <dgm:t>
        <a:bodyPr/>
        <a:lstStyle/>
        <a:p>
          <a:endParaRPr lang="id-ID"/>
        </a:p>
      </dgm:t>
    </dgm:pt>
    <dgm:pt modelId="{FD47442B-5AB2-4F12-9194-37DE44E8CD1B}">
      <dgm:prSet phldrT="[Text]" custScaleX="96076" custScaleY="16713" custLinFactX="-100000" custLinFactNeighborX="-104320" custLinFactNeighborY="-9729"/>
      <dgm:spPr/>
      <dgm:t>
        <a:bodyPr/>
        <a:lstStyle/>
        <a:p>
          <a:endParaRPr lang="id-ID"/>
        </a:p>
      </dgm:t>
    </dgm:pt>
    <dgm:pt modelId="{F08F9844-52F8-4CE4-9916-02AA042C977D}" type="parTrans" cxnId="{63BB42D5-56CF-4596-BBD0-8D4C44EB6EEC}">
      <dgm:prSet/>
      <dgm:spPr/>
      <dgm:t>
        <a:bodyPr/>
        <a:lstStyle/>
        <a:p>
          <a:endParaRPr lang="id-ID"/>
        </a:p>
      </dgm:t>
    </dgm:pt>
    <dgm:pt modelId="{841671B9-4486-4E77-8EE2-77235DE407E4}" type="sibTrans" cxnId="{63BB42D5-56CF-4596-BBD0-8D4C44EB6EEC}">
      <dgm:prSet/>
      <dgm:spPr/>
      <dgm:t>
        <a:bodyPr/>
        <a:lstStyle/>
        <a:p>
          <a:endParaRPr lang="id-ID"/>
        </a:p>
      </dgm:t>
    </dgm:pt>
    <dgm:pt modelId="{00C94D86-E665-4C43-BD90-79FFB25840CE}">
      <dgm:prSet phldrT="[Text]" custScaleX="96076" custScaleY="16713" custLinFactX="-100000" custLinFactNeighborX="-104320" custLinFactNeighborY="-9729"/>
      <dgm:spPr/>
      <dgm:t>
        <a:bodyPr/>
        <a:lstStyle/>
        <a:p>
          <a:endParaRPr lang="id-ID"/>
        </a:p>
      </dgm:t>
    </dgm:pt>
    <dgm:pt modelId="{84C016EA-5144-4E8D-8CC2-FCC3E8AD67FB}" type="parTrans" cxnId="{4A4CBC11-C069-41EE-B3AF-A237F25AFA03}">
      <dgm:prSet/>
      <dgm:spPr/>
      <dgm:t>
        <a:bodyPr/>
        <a:lstStyle/>
        <a:p>
          <a:endParaRPr lang="id-ID"/>
        </a:p>
      </dgm:t>
    </dgm:pt>
    <dgm:pt modelId="{E89DA782-063B-471A-AEAF-0C031FCC5047}" type="sibTrans" cxnId="{4A4CBC11-C069-41EE-B3AF-A237F25AFA03}">
      <dgm:prSet/>
      <dgm:spPr/>
      <dgm:t>
        <a:bodyPr/>
        <a:lstStyle/>
        <a:p>
          <a:endParaRPr lang="id-ID"/>
        </a:p>
      </dgm:t>
    </dgm:pt>
    <dgm:pt modelId="{00FC856F-6290-4D28-90A0-6D3895529559}">
      <dgm:prSet phldrT="[Text]" custScaleX="96076" custScaleY="16713" custLinFactX="-100000" custLinFactNeighborX="-104320" custLinFactNeighborY="-9729"/>
      <dgm:spPr/>
      <dgm:t>
        <a:bodyPr/>
        <a:lstStyle/>
        <a:p>
          <a:endParaRPr lang="id-ID"/>
        </a:p>
      </dgm:t>
    </dgm:pt>
    <dgm:pt modelId="{E35B6952-AE3E-4B2D-8A4E-061C2196C5BE}" type="parTrans" cxnId="{EEE2C7DF-731A-4EF9-8C96-D901BC987A25}">
      <dgm:prSet/>
      <dgm:spPr/>
      <dgm:t>
        <a:bodyPr/>
        <a:lstStyle/>
        <a:p>
          <a:endParaRPr lang="id-ID"/>
        </a:p>
      </dgm:t>
    </dgm:pt>
    <dgm:pt modelId="{99A484A3-4E64-4E1D-B9E6-7B094B9F2D62}" type="sibTrans" cxnId="{EEE2C7DF-731A-4EF9-8C96-D901BC987A25}">
      <dgm:prSet/>
      <dgm:spPr/>
      <dgm:t>
        <a:bodyPr/>
        <a:lstStyle/>
        <a:p>
          <a:endParaRPr lang="id-ID"/>
        </a:p>
      </dgm:t>
    </dgm:pt>
    <dgm:pt modelId="{69708537-F914-43BD-8599-BEDBBC28497C}">
      <dgm:prSet/>
      <dgm:spPr/>
      <dgm:t>
        <a:bodyPr/>
        <a:lstStyle/>
        <a:p>
          <a:endParaRPr lang="id-ID"/>
        </a:p>
      </dgm:t>
    </dgm:pt>
    <dgm:pt modelId="{1855C816-7A7B-43F8-93AC-44CEC06274E9}" type="parTrans" cxnId="{09C19BFB-5AFA-48E1-B181-B81B49E1CF10}">
      <dgm:prSet/>
      <dgm:spPr/>
      <dgm:t>
        <a:bodyPr/>
        <a:lstStyle/>
        <a:p>
          <a:endParaRPr lang="id-ID"/>
        </a:p>
      </dgm:t>
    </dgm:pt>
    <dgm:pt modelId="{A7752A8E-AEA8-465A-8BB6-F98D61861E7A}" type="sibTrans" cxnId="{09C19BFB-5AFA-48E1-B181-B81B49E1CF10}">
      <dgm:prSet/>
      <dgm:spPr/>
      <dgm:t>
        <a:bodyPr/>
        <a:lstStyle/>
        <a:p>
          <a:endParaRPr lang="id-ID"/>
        </a:p>
      </dgm:t>
    </dgm:pt>
    <dgm:pt modelId="{2E0DD193-3F74-47FF-9610-E9334B8EE72A}">
      <dgm:prSet/>
      <dgm:spPr/>
      <dgm:t>
        <a:bodyPr/>
        <a:lstStyle/>
        <a:p>
          <a:endParaRPr lang="id-ID"/>
        </a:p>
      </dgm:t>
    </dgm:pt>
    <dgm:pt modelId="{4BCC24B9-3B3C-46FC-81B1-FEA9621DDA24}" type="parTrans" cxnId="{9DC26974-0F96-4414-A082-25730DC23ECB}">
      <dgm:prSet/>
      <dgm:spPr/>
      <dgm:t>
        <a:bodyPr/>
        <a:lstStyle/>
        <a:p>
          <a:endParaRPr lang="id-ID"/>
        </a:p>
      </dgm:t>
    </dgm:pt>
    <dgm:pt modelId="{529CBE62-E50D-4100-A899-906E14FB5D03}" type="sibTrans" cxnId="{9DC26974-0F96-4414-A082-25730DC23ECB}">
      <dgm:prSet/>
      <dgm:spPr/>
      <dgm:t>
        <a:bodyPr/>
        <a:lstStyle/>
        <a:p>
          <a:endParaRPr lang="id-ID"/>
        </a:p>
      </dgm:t>
    </dgm:pt>
    <dgm:pt modelId="{848615F1-68D6-4640-8CF9-5D8B38F6B852}">
      <dgm:prSet/>
      <dgm:spPr/>
      <dgm:t>
        <a:bodyPr/>
        <a:lstStyle/>
        <a:p>
          <a:endParaRPr lang="id-ID"/>
        </a:p>
      </dgm:t>
    </dgm:pt>
    <dgm:pt modelId="{823DF1EE-087B-404B-8220-9C868AD5F8F6}" type="parTrans" cxnId="{012826D2-1DEE-4506-9F63-B28183446CCF}">
      <dgm:prSet/>
      <dgm:spPr/>
      <dgm:t>
        <a:bodyPr/>
        <a:lstStyle/>
        <a:p>
          <a:endParaRPr lang="id-ID"/>
        </a:p>
      </dgm:t>
    </dgm:pt>
    <dgm:pt modelId="{4CD2DEC6-E51A-4DD0-B782-9A22E042C7A4}" type="sibTrans" cxnId="{012826D2-1DEE-4506-9F63-B28183446CCF}">
      <dgm:prSet/>
      <dgm:spPr/>
      <dgm:t>
        <a:bodyPr/>
        <a:lstStyle/>
        <a:p>
          <a:endParaRPr lang="id-ID"/>
        </a:p>
      </dgm:t>
    </dgm:pt>
    <dgm:pt modelId="{F905C3FC-6EF9-4EF8-965B-EE5CDBDCE118}">
      <dgm:prSet/>
      <dgm:spPr/>
      <dgm:t>
        <a:bodyPr/>
        <a:lstStyle/>
        <a:p>
          <a:endParaRPr lang="id-ID"/>
        </a:p>
      </dgm:t>
    </dgm:pt>
    <dgm:pt modelId="{4AC028FB-B9AE-4556-A5B6-A229E5FFE1BC}" type="parTrans" cxnId="{C4692E55-36AA-426F-BF8A-F70D4217AFCE}">
      <dgm:prSet/>
      <dgm:spPr/>
      <dgm:t>
        <a:bodyPr/>
        <a:lstStyle/>
        <a:p>
          <a:endParaRPr lang="id-ID"/>
        </a:p>
      </dgm:t>
    </dgm:pt>
    <dgm:pt modelId="{90333FB9-3817-4D72-A353-99721A2C70F0}" type="sibTrans" cxnId="{C4692E55-36AA-426F-BF8A-F70D4217AFCE}">
      <dgm:prSet/>
      <dgm:spPr/>
      <dgm:t>
        <a:bodyPr/>
        <a:lstStyle/>
        <a:p>
          <a:endParaRPr lang="id-ID"/>
        </a:p>
      </dgm:t>
    </dgm:pt>
    <dgm:pt modelId="{2D4B3315-DC47-4E78-B670-2736F862D599}">
      <dgm:prSet phldrT="[Text]" custScaleX="96076" custScaleY="16713" custLinFactX="-100000" custLinFactNeighborX="-104320" custLinFactNeighborY="-9729"/>
      <dgm:spPr/>
      <dgm:t>
        <a:bodyPr/>
        <a:lstStyle/>
        <a:p>
          <a:endParaRPr lang="id-ID"/>
        </a:p>
      </dgm:t>
    </dgm:pt>
    <dgm:pt modelId="{7E0BF71C-4BF7-4D34-AF84-0E7EF31C389B}" type="parTrans" cxnId="{5315EF13-22BB-430C-B054-5B7CCC356968}">
      <dgm:prSet/>
      <dgm:spPr/>
      <dgm:t>
        <a:bodyPr/>
        <a:lstStyle/>
        <a:p>
          <a:endParaRPr lang="id-ID"/>
        </a:p>
      </dgm:t>
    </dgm:pt>
    <dgm:pt modelId="{8E1F820A-85AD-455E-B36C-5DA22158D403}" type="sibTrans" cxnId="{5315EF13-22BB-430C-B054-5B7CCC356968}">
      <dgm:prSet/>
      <dgm:spPr/>
      <dgm:t>
        <a:bodyPr/>
        <a:lstStyle/>
        <a:p>
          <a:endParaRPr lang="id-ID"/>
        </a:p>
      </dgm:t>
    </dgm:pt>
    <dgm:pt modelId="{977902C1-2C93-4811-A392-D9C5B0F54FC5}">
      <dgm:prSet phldrT="[Text]" custScaleX="96076" custScaleY="16713" custLinFactX="-100000" custLinFactNeighborX="-104320" custLinFactNeighborY="-9729"/>
      <dgm:spPr/>
      <dgm:t>
        <a:bodyPr/>
        <a:lstStyle/>
        <a:p>
          <a:endParaRPr lang="id-ID"/>
        </a:p>
      </dgm:t>
    </dgm:pt>
    <dgm:pt modelId="{D5F83216-BB45-4A93-B9CE-5F34D9F1E91B}" type="parTrans" cxnId="{950D95C0-9CB3-4CFB-8A88-9861080C60C4}">
      <dgm:prSet/>
      <dgm:spPr/>
      <dgm:t>
        <a:bodyPr/>
        <a:lstStyle/>
        <a:p>
          <a:endParaRPr lang="id-ID"/>
        </a:p>
      </dgm:t>
    </dgm:pt>
    <dgm:pt modelId="{1BF0504F-2A2E-4ECB-9190-7F335694E11F}" type="sibTrans" cxnId="{950D95C0-9CB3-4CFB-8A88-9861080C60C4}">
      <dgm:prSet/>
      <dgm:spPr/>
      <dgm:t>
        <a:bodyPr/>
        <a:lstStyle/>
        <a:p>
          <a:endParaRPr lang="id-ID"/>
        </a:p>
      </dgm:t>
    </dgm:pt>
    <dgm:pt modelId="{4A63B8A3-1370-466D-99C1-DB77C5E460FD}" type="pres">
      <dgm:prSet presAssocID="{6892BF2A-653F-4EF9-8845-5CC7CCC57504}" presName="arrowDiagram" presStyleCnt="0">
        <dgm:presLayoutVars>
          <dgm:chMax val="5"/>
          <dgm:dir/>
          <dgm:resizeHandles val="exact"/>
        </dgm:presLayoutVars>
      </dgm:prSet>
      <dgm:spPr/>
    </dgm:pt>
    <dgm:pt modelId="{BD50354D-41BE-4F2E-A2A7-E65DDC2DB3BE}" type="pres">
      <dgm:prSet presAssocID="{6892BF2A-653F-4EF9-8845-5CC7CCC57504}" presName="arrow" presStyleLbl="bgShp" presStyleIdx="0" presStyleCnt="1" custLinFactNeighborX="0" custLinFactNeighborY="-982"/>
      <dgm:spPr>
        <a:solidFill>
          <a:schemeClr val="accent1">
            <a:lumMod val="60000"/>
            <a:lumOff val="40000"/>
          </a:schemeClr>
        </a:solidFill>
      </dgm:spPr>
    </dgm:pt>
    <dgm:pt modelId="{F0C8F6F0-6BAA-426C-BA35-430512EC1B64}" type="pres">
      <dgm:prSet presAssocID="{6892BF2A-653F-4EF9-8845-5CC7CCC57504}" presName="arrowDiagram5" presStyleCnt="0"/>
      <dgm:spPr/>
    </dgm:pt>
    <dgm:pt modelId="{AC48B19F-F2D0-4328-B6F5-983117E39635}" type="pres">
      <dgm:prSet presAssocID="{A8AA5026-8F32-4CDF-9BF6-A4AE1D12A6F4}" presName="bullet5a" presStyleLbl="node1" presStyleIdx="0" presStyleCnt="5" custLinFactX="-200000" custLinFactY="290737" custLinFactNeighborX="-255712" custLinFactNeighborY="300000"/>
      <dgm:spPr/>
    </dgm:pt>
    <dgm:pt modelId="{4AC6B0ED-4717-4E6F-B3CD-B6AA5926116F}" type="pres">
      <dgm:prSet presAssocID="{A8AA5026-8F32-4CDF-9BF6-A4AE1D12A6F4}" presName="textBox5a" presStyleLbl="revTx" presStyleIdx="0" presStyleCnt="5" custScaleY="58542" custLinFactX="-36302" custLinFactNeighborX="-100000" custLinFactNeighborY="22034">
        <dgm:presLayoutVars>
          <dgm:bulletEnabled val="1"/>
        </dgm:presLayoutVars>
      </dgm:prSet>
      <dgm:spPr/>
    </dgm:pt>
    <dgm:pt modelId="{456FCF8A-1FFB-4DBF-A39B-D94F05511487}" type="pres">
      <dgm:prSet presAssocID="{34C3AF8D-3DD6-472B-8EA9-1348DD862236}" presName="bullet5b" presStyleLbl="node1" presStyleIdx="1" presStyleCnt="5" custLinFactX="-200000" custLinFactY="188199" custLinFactNeighborX="-248744" custLinFactNeighborY="200000"/>
      <dgm:spPr/>
    </dgm:pt>
    <dgm:pt modelId="{8364DCD2-C43D-4A7F-9206-031E96D743DF}" type="pres">
      <dgm:prSet presAssocID="{34C3AF8D-3DD6-472B-8EA9-1348DD862236}" presName="textBox5b" presStyleLbl="revTx" presStyleIdx="1" presStyleCnt="5" custScaleY="28438" custLinFactX="-53260" custLinFactNeighborX="-100000" custLinFactNeighborY="-8507">
        <dgm:presLayoutVars>
          <dgm:bulletEnabled val="1"/>
        </dgm:presLayoutVars>
      </dgm:prSet>
      <dgm:spPr/>
    </dgm:pt>
    <dgm:pt modelId="{12AA391F-A5B1-4E0E-A907-DF7A5D459DA6}" type="pres">
      <dgm:prSet presAssocID="{99105B7E-7933-46B2-9A60-F200B70A7030}" presName="bullet5c" presStyleLbl="node1" presStyleIdx="2" presStyleCnt="5" custScaleX="253662" custScaleY="258795" custLinFactX="35662" custLinFactNeighborX="100000" custLinFactNeighborY="-55748"/>
      <dgm:spPr/>
    </dgm:pt>
    <dgm:pt modelId="{140632B7-444A-4E0D-A1F9-C70992C39833}" type="pres">
      <dgm:prSet presAssocID="{99105B7E-7933-46B2-9A60-F200B70A7030}" presName="textBox5c" presStyleLbl="revTx" presStyleIdx="2" presStyleCnt="5" custScaleX="79088" custScaleY="23298" custLinFactX="-72459" custLinFactNeighborX="-100000" custLinFactNeighborY="-24964">
        <dgm:presLayoutVars>
          <dgm:bulletEnabled val="1"/>
        </dgm:presLayoutVars>
      </dgm:prSet>
      <dgm:spPr/>
    </dgm:pt>
    <dgm:pt modelId="{44DDC420-3982-4003-9998-AA080DE50911}" type="pres">
      <dgm:prSet presAssocID="{D6C775A1-9EFB-4AC9-B9B3-F61AF79B83BE}" presName="bullet5d" presStyleLbl="node1" presStyleIdx="3" presStyleCnt="5" custScaleX="222147" custScaleY="230282" custLinFactNeighborX="81396" custLinFactNeighborY="-22638"/>
      <dgm:spPr/>
    </dgm:pt>
    <dgm:pt modelId="{33518017-DA3F-40D8-A1CA-AB488841D1B0}" type="pres">
      <dgm:prSet presAssocID="{D6C775A1-9EFB-4AC9-B9B3-F61AF79B83BE}" presName="textBox5d" presStyleLbl="revTx" presStyleIdx="3" presStyleCnt="5" custScaleX="123274" custScaleY="16713" custLinFactX="-96555" custLinFactNeighborX="-100000" custLinFactNeighborY="-3642">
        <dgm:presLayoutVars>
          <dgm:bulletEnabled val="1"/>
        </dgm:presLayoutVars>
      </dgm:prSet>
      <dgm:spPr/>
    </dgm:pt>
    <dgm:pt modelId="{83A1F7CF-7193-475D-8D8A-C5B1094210EC}" type="pres">
      <dgm:prSet presAssocID="{335023F0-59FC-4B5B-9E9C-A705043E7DAC}" presName="bullet5e" presStyleLbl="node1" presStyleIdx="4" presStyleCnt="5" custScaleX="252773" custScaleY="236301" custLinFactNeighborX="90907" custLinFactNeighborY="-21735"/>
      <dgm:spPr/>
    </dgm:pt>
    <dgm:pt modelId="{0918EAFE-F12A-4630-BEF8-9C5C0C2A55AB}" type="pres">
      <dgm:prSet presAssocID="{335023F0-59FC-4B5B-9E9C-A705043E7DAC}" presName="textBox5e" presStyleLbl="revTx" presStyleIdx="4" presStyleCnt="5" custScaleX="96076" custScaleY="16713" custLinFactX="-100000" custLinFactNeighborX="-113050" custLinFactNeighborY="-11839">
        <dgm:presLayoutVars>
          <dgm:bulletEnabled val="1"/>
        </dgm:presLayoutVars>
      </dgm:prSet>
      <dgm:spPr/>
    </dgm:pt>
  </dgm:ptLst>
  <dgm:cxnLst>
    <dgm:cxn modelId="{4A4CBC11-C069-41EE-B3AF-A237F25AFA03}" srcId="{6892BF2A-653F-4EF9-8845-5CC7CCC57504}" destId="{00C94D86-E665-4C43-BD90-79FFB25840CE}" srcOrd="7" destOrd="0" parTransId="{84C016EA-5144-4E8D-8CC2-FCC3E8AD67FB}" sibTransId="{E89DA782-063B-471A-AEAF-0C031FCC5047}"/>
    <dgm:cxn modelId="{5315EF13-22BB-430C-B054-5B7CCC356968}" srcId="{6892BF2A-653F-4EF9-8845-5CC7CCC57504}" destId="{2D4B3315-DC47-4E78-B670-2736F862D599}" srcOrd="5" destOrd="0" parTransId="{7E0BF71C-4BF7-4D34-AF84-0E7EF31C389B}" sibTransId="{8E1F820A-85AD-455E-B36C-5DA22158D403}"/>
    <dgm:cxn modelId="{93205215-06EB-44EE-861C-4C8C8F04A1CF}" srcId="{6892BF2A-653F-4EF9-8845-5CC7CCC57504}" destId="{E949E851-C3B5-4E6C-B23D-9D0BE41D7623}" srcOrd="10" destOrd="0" parTransId="{E296642F-2DDD-4D31-836F-B4C34AD318E1}" sibTransId="{B53F78EF-0668-47B9-9420-7FE3A5D8D315}"/>
    <dgm:cxn modelId="{AE0F9E6D-F545-4AB6-B8ED-CC526B1C9023}" srcId="{6892BF2A-653F-4EF9-8845-5CC7CCC57504}" destId="{A8AA5026-8F32-4CDF-9BF6-A4AE1D12A6F4}" srcOrd="0" destOrd="0" parTransId="{AA5FFD43-6B09-4C8C-A26B-E0CCF7387A52}" sibTransId="{327E0A69-5F16-41CF-BCEA-E452936FCC1E}"/>
    <dgm:cxn modelId="{2A8DE84E-499C-4452-B2B7-D658F518308D}" type="presOf" srcId="{99105B7E-7933-46B2-9A60-F200B70A7030}" destId="{140632B7-444A-4E0D-A1F9-C70992C39833}" srcOrd="0" destOrd="0" presId="urn:microsoft.com/office/officeart/2005/8/layout/arrow2"/>
    <dgm:cxn modelId="{1D649253-0895-466F-A49E-09073221EBE8}" srcId="{6892BF2A-653F-4EF9-8845-5CC7CCC57504}" destId="{4435E78B-7929-4F88-82E4-3FE38A579AD5}" srcOrd="11" destOrd="0" parTransId="{0AD055EB-5EFD-4505-8E13-B3C0E5C28FFD}" sibTransId="{3BC70A25-C440-453B-9A6A-F6A1574CB0E5}"/>
    <dgm:cxn modelId="{9DC26974-0F96-4414-A082-25730DC23ECB}" srcId="{6892BF2A-653F-4EF9-8845-5CC7CCC57504}" destId="{2E0DD193-3F74-47FF-9610-E9334B8EE72A}" srcOrd="14" destOrd="0" parTransId="{4BCC24B9-3B3C-46FC-81B1-FEA9621DDA24}" sibTransId="{529CBE62-E50D-4100-A899-906E14FB5D03}"/>
    <dgm:cxn modelId="{C4692E55-36AA-426F-BF8A-F70D4217AFCE}" srcId="{6892BF2A-653F-4EF9-8845-5CC7CCC57504}" destId="{F905C3FC-6EF9-4EF8-965B-EE5CDBDCE118}" srcOrd="16" destOrd="0" parTransId="{4AC028FB-B9AE-4556-A5B6-A229E5FFE1BC}" sibTransId="{90333FB9-3817-4D72-A353-99721A2C70F0}"/>
    <dgm:cxn modelId="{A227457C-7DC4-482B-9265-EF718C5FDFF4}" srcId="{6892BF2A-653F-4EF9-8845-5CC7CCC57504}" destId="{D6C775A1-9EFB-4AC9-B9B3-F61AF79B83BE}" srcOrd="3" destOrd="0" parTransId="{F63F47A0-8189-4986-B3E8-573781AAF296}" sibTransId="{C56A092D-5966-4CED-8875-7774CF069EAC}"/>
    <dgm:cxn modelId="{5C8BA684-95D4-4AF7-87B7-E84B18C69D93}" type="presOf" srcId="{6892BF2A-653F-4EF9-8845-5CC7CCC57504}" destId="{4A63B8A3-1370-466D-99C1-DB77C5E460FD}" srcOrd="0" destOrd="0" presId="urn:microsoft.com/office/officeart/2005/8/layout/arrow2"/>
    <dgm:cxn modelId="{98E9C094-1B1A-455A-AD84-54F6A0FCCEDA}" srcId="{6892BF2A-653F-4EF9-8845-5CC7CCC57504}" destId="{34C3AF8D-3DD6-472B-8EA9-1348DD862236}" srcOrd="1" destOrd="0" parTransId="{A9114EBB-428A-4E5A-98D1-24C4AF0896F3}" sibTransId="{CA546A33-13C5-4B5A-96DA-D286DF7B7311}"/>
    <dgm:cxn modelId="{CB7F74A1-2BEB-4F01-973B-2C74018F4DE4}" srcId="{6892BF2A-653F-4EF9-8845-5CC7CCC57504}" destId="{543BAB9C-A91D-4044-997B-7FBC1D287F45}" srcOrd="12" destOrd="0" parTransId="{0E7BAB68-C756-434C-B72C-26E9E09FE638}" sibTransId="{58E0891D-FC79-4CA8-BFFA-20F6EB3D681F}"/>
    <dgm:cxn modelId="{95DB3ABE-1949-4EFA-AA77-5B4A43661704}" type="presOf" srcId="{D6C775A1-9EFB-4AC9-B9B3-F61AF79B83BE}" destId="{33518017-DA3F-40D8-A1CA-AB488841D1B0}" srcOrd="0" destOrd="0" presId="urn:microsoft.com/office/officeart/2005/8/layout/arrow2"/>
    <dgm:cxn modelId="{950D95C0-9CB3-4CFB-8A88-9861080C60C4}" srcId="{6892BF2A-653F-4EF9-8845-5CC7CCC57504}" destId="{977902C1-2C93-4811-A392-D9C5B0F54FC5}" srcOrd="6" destOrd="0" parTransId="{D5F83216-BB45-4A93-B9CE-5F34D9F1E91B}" sibTransId="{1BF0504F-2A2E-4ECB-9190-7F335694E11F}"/>
    <dgm:cxn modelId="{4FC055C9-8C7A-4711-A7E4-DF6D367E2C30}" srcId="{6892BF2A-653F-4EF9-8845-5CC7CCC57504}" destId="{335023F0-59FC-4B5B-9E9C-A705043E7DAC}" srcOrd="4" destOrd="0" parTransId="{777F658E-FF6C-448A-90C0-1A28379575C9}" sibTransId="{0B12BFA3-3AED-4924-B7A0-5E3671E2D751}"/>
    <dgm:cxn modelId="{012826D2-1DEE-4506-9F63-B28183446CCF}" srcId="{6892BF2A-653F-4EF9-8845-5CC7CCC57504}" destId="{848615F1-68D6-4640-8CF9-5D8B38F6B852}" srcOrd="15" destOrd="0" parTransId="{823DF1EE-087B-404B-8220-9C868AD5F8F6}" sibTransId="{4CD2DEC6-E51A-4DD0-B782-9A22E042C7A4}"/>
    <dgm:cxn modelId="{42293DD2-05E8-43E9-9ADD-DEFFB8D52866}" type="presOf" srcId="{A8AA5026-8F32-4CDF-9BF6-A4AE1D12A6F4}" destId="{4AC6B0ED-4717-4E6F-B3CD-B6AA5926116F}" srcOrd="0" destOrd="0" presId="urn:microsoft.com/office/officeart/2005/8/layout/arrow2"/>
    <dgm:cxn modelId="{D702BAD2-314F-4FBB-AF4D-D12C162CD2F4}" srcId="{6892BF2A-653F-4EF9-8845-5CC7CCC57504}" destId="{99105B7E-7933-46B2-9A60-F200B70A7030}" srcOrd="2" destOrd="0" parTransId="{04D084DF-1FCE-47B9-84E9-0A44E4440B3D}" sibTransId="{BEBB6F97-847D-44BF-A95F-80BEE59E2A6E}"/>
    <dgm:cxn modelId="{63BB42D5-56CF-4596-BBD0-8D4C44EB6EEC}" srcId="{6892BF2A-653F-4EF9-8845-5CC7CCC57504}" destId="{FD47442B-5AB2-4F12-9194-37DE44E8CD1B}" srcOrd="9" destOrd="0" parTransId="{F08F9844-52F8-4CE4-9916-02AA042C977D}" sibTransId="{841671B9-4486-4E77-8EE2-77235DE407E4}"/>
    <dgm:cxn modelId="{EEE2C7DF-731A-4EF9-8C96-D901BC987A25}" srcId="{6892BF2A-653F-4EF9-8845-5CC7CCC57504}" destId="{00FC856F-6290-4D28-90A0-6D3895529559}" srcOrd="8" destOrd="0" parTransId="{E35B6952-AE3E-4B2D-8A4E-061C2196C5BE}" sibTransId="{99A484A3-4E64-4E1D-B9E6-7B094B9F2D62}"/>
    <dgm:cxn modelId="{6D2A12E3-8A79-4114-95FA-60B06BC82B82}" type="presOf" srcId="{34C3AF8D-3DD6-472B-8EA9-1348DD862236}" destId="{8364DCD2-C43D-4A7F-9206-031E96D743DF}" srcOrd="0" destOrd="0" presId="urn:microsoft.com/office/officeart/2005/8/layout/arrow2"/>
    <dgm:cxn modelId="{DB0C1FF1-2D0D-4140-B9A0-C526074C71F7}" type="presOf" srcId="{335023F0-59FC-4B5B-9E9C-A705043E7DAC}" destId="{0918EAFE-F12A-4630-BEF8-9C5C0C2A55AB}" srcOrd="0" destOrd="0" presId="urn:microsoft.com/office/officeart/2005/8/layout/arrow2"/>
    <dgm:cxn modelId="{09C19BFB-5AFA-48E1-B181-B81B49E1CF10}" srcId="{6892BF2A-653F-4EF9-8845-5CC7CCC57504}" destId="{69708537-F914-43BD-8599-BEDBBC28497C}" srcOrd="13" destOrd="0" parTransId="{1855C816-7A7B-43F8-93AC-44CEC06274E9}" sibTransId="{A7752A8E-AEA8-465A-8BB6-F98D61861E7A}"/>
    <dgm:cxn modelId="{5409B8FE-A587-4212-9853-A7FF8F0B2A94}" type="presParOf" srcId="{4A63B8A3-1370-466D-99C1-DB77C5E460FD}" destId="{BD50354D-41BE-4F2E-A2A7-E65DDC2DB3BE}" srcOrd="0" destOrd="0" presId="urn:microsoft.com/office/officeart/2005/8/layout/arrow2"/>
    <dgm:cxn modelId="{0B69D756-98D9-4087-826D-B3E5E46AA253}" type="presParOf" srcId="{4A63B8A3-1370-466D-99C1-DB77C5E460FD}" destId="{F0C8F6F0-6BAA-426C-BA35-430512EC1B64}" srcOrd="1" destOrd="0" presId="urn:microsoft.com/office/officeart/2005/8/layout/arrow2"/>
    <dgm:cxn modelId="{B6996DA6-429D-465C-B919-A6F20BC6C404}" type="presParOf" srcId="{F0C8F6F0-6BAA-426C-BA35-430512EC1B64}" destId="{AC48B19F-F2D0-4328-B6F5-983117E39635}" srcOrd="0" destOrd="0" presId="urn:microsoft.com/office/officeart/2005/8/layout/arrow2"/>
    <dgm:cxn modelId="{BC1A2ACF-5FF6-410B-ADBB-F6F9FD9F6B8C}" type="presParOf" srcId="{F0C8F6F0-6BAA-426C-BA35-430512EC1B64}" destId="{4AC6B0ED-4717-4E6F-B3CD-B6AA5926116F}" srcOrd="1" destOrd="0" presId="urn:microsoft.com/office/officeart/2005/8/layout/arrow2"/>
    <dgm:cxn modelId="{4D7DE003-505F-46C3-B3F3-8C698338C99C}" type="presParOf" srcId="{F0C8F6F0-6BAA-426C-BA35-430512EC1B64}" destId="{456FCF8A-1FFB-4DBF-A39B-D94F05511487}" srcOrd="2" destOrd="0" presId="urn:microsoft.com/office/officeart/2005/8/layout/arrow2"/>
    <dgm:cxn modelId="{51908D1A-2CA7-4469-88C4-50D0F471171A}" type="presParOf" srcId="{F0C8F6F0-6BAA-426C-BA35-430512EC1B64}" destId="{8364DCD2-C43D-4A7F-9206-031E96D743DF}" srcOrd="3" destOrd="0" presId="urn:microsoft.com/office/officeart/2005/8/layout/arrow2"/>
    <dgm:cxn modelId="{C9DA1CF3-BC72-48EE-9D78-6B8042831A73}" type="presParOf" srcId="{F0C8F6F0-6BAA-426C-BA35-430512EC1B64}" destId="{12AA391F-A5B1-4E0E-A907-DF7A5D459DA6}" srcOrd="4" destOrd="0" presId="urn:microsoft.com/office/officeart/2005/8/layout/arrow2"/>
    <dgm:cxn modelId="{A2CC1DD0-C239-428D-A6F7-D100A0C7D859}" type="presParOf" srcId="{F0C8F6F0-6BAA-426C-BA35-430512EC1B64}" destId="{140632B7-444A-4E0D-A1F9-C70992C39833}" srcOrd="5" destOrd="0" presId="urn:microsoft.com/office/officeart/2005/8/layout/arrow2"/>
    <dgm:cxn modelId="{E5FD2943-B81F-4A01-AA20-317E35E69048}" type="presParOf" srcId="{F0C8F6F0-6BAA-426C-BA35-430512EC1B64}" destId="{44DDC420-3982-4003-9998-AA080DE50911}" srcOrd="6" destOrd="0" presId="urn:microsoft.com/office/officeart/2005/8/layout/arrow2"/>
    <dgm:cxn modelId="{BE583CEA-ADC6-45ED-9E6C-3D643CAE4623}" type="presParOf" srcId="{F0C8F6F0-6BAA-426C-BA35-430512EC1B64}" destId="{33518017-DA3F-40D8-A1CA-AB488841D1B0}" srcOrd="7" destOrd="0" presId="urn:microsoft.com/office/officeart/2005/8/layout/arrow2"/>
    <dgm:cxn modelId="{B9200810-8DB5-454D-9738-2542693938E2}" type="presParOf" srcId="{F0C8F6F0-6BAA-426C-BA35-430512EC1B64}" destId="{83A1F7CF-7193-475D-8D8A-C5B1094210EC}" srcOrd="8" destOrd="0" presId="urn:microsoft.com/office/officeart/2005/8/layout/arrow2"/>
    <dgm:cxn modelId="{E7A74591-73D8-4229-89FD-56B8E824B3A0}" type="presParOf" srcId="{F0C8F6F0-6BAA-426C-BA35-430512EC1B64}" destId="{0918EAFE-F12A-4630-BEF8-9C5C0C2A55AB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2E09C91-6988-49BE-A24E-9D5F0D42EEFF}" type="doc">
      <dgm:prSet loTypeId="urn:microsoft.com/office/officeart/2005/8/layout/venn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77EEC2E-B5EC-4D7E-AE03-F8AFB2E25019}">
      <dgm:prSet phldrT="[Text]" custT="1"/>
      <dgm:spPr/>
      <dgm:t>
        <a:bodyPr/>
        <a:lstStyle/>
        <a:p>
          <a:r>
            <a:rPr lang="id-ID" sz="1800" dirty="0">
              <a:latin typeface="Garamond" panose="02020404030301010803" pitchFamily="18" charset="0"/>
            </a:rPr>
            <a:t>Realitas Fisik</a:t>
          </a:r>
        </a:p>
      </dgm:t>
    </dgm:pt>
    <dgm:pt modelId="{65FC4304-0B01-4FC2-B9B8-3CB0DBEAB9D1}" type="parTrans" cxnId="{55AB1C9F-A65A-4BBA-B8C8-2F7A3C56F478}">
      <dgm:prSet/>
      <dgm:spPr/>
      <dgm:t>
        <a:bodyPr/>
        <a:lstStyle/>
        <a:p>
          <a:endParaRPr lang="id-ID"/>
        </a:p>
      </dgm:t>
    </dgm:pt>
    <dgm:pt modelId="{EA9AA6AD-3DFF-42A5-9269-804CE022186C}" type="sibTrans" cxnId="{55AB1C9F-A65A-4BBA-B8C8-2F7A3C56F478}">
      <dgm:prSet/>
      <dgm:spPr/>
      <dgm:t>
        <a:bodyPr/>
        <a:lstStyle/>
        <a:p>
          <a:endParaRPr lang="id-ID"/>
        </a:p>
      </dgm:t>
    </dgm:pt>
    <dgm:pt modelId="{D9836FBF-F8A4-45E8-A245-81BB05FCC03B}">
      <dgm:prSet phldrT="[Text]" custT="1"/>
      <dgm:spPr/>
      <dgm:t>
        <a:bodyPr/>
        <a:lstStyle/>
        <a:p>
          <a:r>
            <a:rPr lang="id-ID" sz="1800" dirty="0">
              <a:latin typeface="Garamond" panose="02020404030301010803" pitchFamily="18" charset="0"/>
            </a:rPr>
            <a:t>Realitas Spiritual</a:t>
          </a:r>
        </a:p>
      </dgm:t>
    </dgm:pt>
    <dgm:pt modelId="{21E80203-08D3-41B6-872F-AD5C6A9FA3D2}" type="parTrans" cxnId="{C94BA52A-BF91-4B5C-B8C4-3A643AF2F139}">
      <dgm:prSet/>
      <dgm:spPr/>
      <dgm:t>
        <a:bodyPr/>
        <a:lstStyle/>
        <a:p>
          <a:endParaRPr lang="id-ID"/>
        </a:p>
      </dgm:t>
    </dgm:pt>
    <dgm:pt modelId="{47BFDACB-F843-4C20-BA8C-C112603D097E}" type="sibTrans" cxnId="{C94BA52A-BF91-4B5C-B8C4-3A643AF2F139}">
      <dgm:prSet/>
      <dgm:spPr/>
      <dgm:t>
        <a:bodyPr/>
        <a:lstStyle/>
        <a:p>
          <a:endParaRPr lang="id-ID"/>
        </a:p>
      </dgm:t>
    </dgm:pt>
    <dgm:pt modelId="{5C010084-6CAD-4649-96CC-43F72B889AE9}">
      <dgm:prSet phldrT="[Text]" custT="1"/>
      <dgm:spPr/>
      <dgm:t>
        <a:bodyPr/>
        <a:lstStyle/>
        <a:p>
          <a:r>
            <a:rPr lang="id-ID" sz="1800" dirty="0">
              <a:latin typeface="Garamond" panose="02020404030301010803" pitchFamily="18" charset="0"/>
            </a:rPr>
            <a:t>Realitas Sifat Tuhan</a:t>
          </a:r>
        </a:p>
      </dgm:t>
    </dgm:pt>
    <dgm:pt modelId="{C221BCB9-84AD-4316-A5EB-9A86F660D504}" type="parTrans" cxnId="{AA847ED2-CB88-4185-BA70-F3A80DAAD517}">
      <dgm:prSet/>
      <dgm:spPr/>
      <dgm:t>
        <a:bodyPr/>
        <a:lstStyle/>
        <a:p>
          <a:endParaRPr lang="id-ID"/>
        </a:p>
      </dgm:t>
    </dgm:pt>
    <dgm:pt modelId="{9ECE297F-FD41-46F2-B277-0698150C700A}" type="sibTrans" cxnId="{AA847ED2-CB88-4185-BA70-F3A80DAAD517}">
      <dgm:prSet/>
      <dgm:spPr/>
      <dgm:t>
        <a:bodyPr/>
        <a:lstStyle/>
        <a:p>
          <a:endParaRPr lang="id-ID"/>
        </a:p>
      </dgm:t>
    </dgm:pt>
    <dgm:pt modelId="{A57C9210-3A0B-45C8-8E23-644F9FD200B0}">
      <dgm:prSet phldrT="[Text]"/>
      <dgm:spPr/>
      <dgm:t>
        <a:bodyPr/>
        <a:lstStyle/>
        <a:p>
          <a:r>
            <a:rPr lang="id-ID" dirty="0"/>
            <a:t>Realitas Absolut </a:t>
          </a:r>
        </a:p>
        <a:p>
          <a:r>
            <a:rPr lang="id-ID" dirty="0"/>
            <a:t>(Zat Tuhan)</a:t>
          </a:r>
        </a:p>
      </dgm:t>
    </dgm:pt>
    <dgm:pt modelId="{71D9E2FF-BAB0-44AB-AF3E-8A7CBC35BFF9}" type="parTrans" cxnId="{CF460D7F-6C89-455E-88FF-E63CAFE2C73C}">
      <dgm:prSet/>
      <dgm:spPr/>
      <dgm:t>
        <a:bodyPr/>
        <a:lstStyle/>
        <a:p>
          <a:endParaRPr lang="id-ID"/>
        </a:p>
      </dgm:t>
    </dgm:pt>
    <dgm:pt modelId="{7D319A54-C6BF-4118-8951-CA3D34C6F484}" type="sibTrans" cxnId="{CF460D7F-6C89-455E-88FF-E63CAFE2C73C}">
      <dgm:prSet/>
      <dgm:spPr/>
      <dgm:t>
        <a:bodyPr/>
        <a:lstStyle/>
        <a:p>
          <a:endParaRPr lang="id-ID"/>
        </a:p>
      </dgm:t>
    </dgm:pt>
    <dgm:pt modelId="{64405C6E-CA91-42F8-84E5-CCD7A3AF5B8F}">
      <dgm:prSet phldrT="[Text]" custT="1"/>
      <dgm:spPr/>
      <dgm:t>
        <a:bodyPr/>
        <a:lstStyle/>
        <a:p>
          <a:r>
            <a:rPr lang="id-ID" sz="1800" dirty="0">
              <a:latin typeface="Garamond" panose="02020404030301010803" pitchFamily="18" charset="0"/>
            </a:rPr>
            <a:t>Realitas Psikis</a:t>
          </a:r>
        </a:p>
      </dgm:t>
    </dgm:pt>
    <dgm:pt modelId="{F146BD88-67CB-43E8-A213-73E421992EEF}" type="parTrans" cxnId="{F16B4F9D-708E-47CE-B010-40234C2E7B4F}">
      <dgm:prSet/>
      <dgm:spPr/>
      <dgm:t>
        <a:bodyPr/>
        <a:lstStyle/>
        <a:p>
          <a:endParaRPr lang="id-ID"/>
        </a:p>
      </dgm:t>
    </dgm:pt>
    <dgm:pt modelId="{80767802-FFA3-4232-89D6-AA7680B774DD}" type="sibTrans" cxnId="{F16B4F9D-708E-47CE-B010-40234C2E7B4F}">
      <dgm:prSet/>
      <dgm:spPr/>
      <dgm:t>
        <a:bodyPr/>
        <a:lstStyle/>
        <a:p>
          <a:endParaRPr lang="id-ID"/>
        </a:p>
      </dgm:t>
    </dgm:pt>
    <dgm:pt modelId="{5ED6B90B-18CE-4763-B41F-39E6F5281C97}" type="pres">
      <dgm:prSet presAssocID="{22E09C91-6988-49BE-A24E-9D5F0D42EEFF}" presName="Name0" presStyleCnt="0">
        <dgm:presLayoutVars>
          <dgm:chMax val="7"/>
          <dgm:resizeHandles val="exact"/>
        </dgm:presLayoutVars>
      </dgm:prSet>
      <dgm:spPr/>
    </dgm:pt>
    <dgm:pt modelId="{40E732FF-C08A-4073-A304-319666A03905}" type="pres">
      <dgm:prSet presAssocID="{22E09C91-6988-49BE-A24E-9D5F0D42EEFF}" presName="comp1" presStyleCnt="0"/>
      <dgm:spPr/>
    </dgm:pt>
    <dgm:pt modelId="{C1FF3E86-622C-4D60-B55E-F656AA60D515}" type="pres">
      <dgm:prSet presAssocID="{22E09C91-6988-49BE-A24E-9D5F0D42EEFF}" presName="circle1" presStyleLbl="node1" presStyleIdx="0" presStyleCnt="5" custLinFactNeighborX="0"/>
      <dgm:spPr/>
    </dgm:pt>
    <dgm:pt modelId="{89287460-C5EA-4A86-9294-982EBEF398FF}" type="pres">
      <dgm:prSet presAssocID="{22E09C91-6988-49BE-A24E-9D5F0D42EEFF}" presName="c1text" presStyleLbl="node1" presStyleIdx="0" presStyleCnt="5">
        <dgm:presLayoutVars>
          <dgm:bulletEnabled val="1"/>
        </dgm:presLayoutVars>
      </dgm:prSet>
      <dgm:spPr/>
    </dgm:pt>
    <dgm:pt modelId="{AFF7297D-6BB1-496E-8191-19724EA20C49}" type="pres">
      <dgm:prSet presAssocID="{22E09C91-6988-49BE-A24E-9D5F0D42EEFF}" presName="comp2" presStyleCnt="0"/>
      <dgm:spPr/>
    </dgm:pt>
    <dgm:pt modelId="{946DE585-59BF-4890-9CEF-13FB351BEC60}" type="pres">
      <dgm:prSet presAssocID="{22E09C91-6988-49BE-A24E-9D5F0D42EEFF}" presName="circle2" presStyleLbl="node1" presStyleIdx="1" presStyleCnt="5" custLinFactNeighborX="0"/>
      <dgm:spPr/>
    </dgm:pt>
    <dgm:pt modelId="{91590DEF-C618-4E07-8909-B7DC543AAF39}" type="pres">
      <dgm:prSet presAssocID="{22E09C91-6988-49BE-A24E-9D5F0D42EEFF}" presName="c2text" presStyleLbl="node1" presStyleIdx="1" presStyleCnt="5">
        <dgm:presLayoutVars>
          <dgm:bulletEnabled val="1"/>
        </dgm:presLayoutVars>
      </dgm:prSet>
      <dgm:spPr/>
    </dgm:pt>
    <dgm:pt modelId="{494E271A-5E7C-4541-BF76-0837C5AD89A2}" type="pres">
      <dgm:prSet presAssocID="{22E09C91-6988-49BE-A24E-9D5F0D42EEFF}" presName="comp3" presStyleCnt="0"/>
      <dgm:spPr/>
    </dgm:pt>
    <dgm:pt modelId="{3E489B01-0A2F-492E-9709-0A6832C6665A}" type="pres">
      <dgm:prSet presAssocID="{22E09C91-6988-49BE-A24E-9D5F0D42EEFF}" presName="circle3" presStyleLbl="node1" presStyleIdx="2" presStyleCnt="5" custLinFactNeighborX="0"/>
      <dgm:spPr/>
    </dgm:pt>
    <dgm:pt modelId="{E6D37883-138E-4BAC-85E1-3707A7CF22A3}" type="pres">
      <dgm:prSet presAssocID="{22E09C91-6988-49BE-A24E-9D5F0D42EEFF}" presName="c3text" presStyleLbl="node1" presStyleIdx="2" presStyleCnt="5">
        <dgm:presLayoutVars>
          <dgm:bulletEnabled val="1"/>
        </dgm:presLayoutVars>
      </dgm:prSet>
      <dgm:spPr/>
    </dgm:pt>
    <dgm:pt modelId="{7C8E5DDD-2EF9-4323-A414-C9562B5568EF}" type="pres">
      <dgm:prSet presAssocID="{22E09C91-6988-49BE-A24E-9D5F0D42EEFF}" presName="comp4" presStyleCnt="0"/>
      <dgm:spPr/>
    </dgm:pt>
    <dgm:pt modelId="{0F854ABA-DDBC-4A63-9A3E-842F02992654}" type="pres">
      <dgm:prSet presAssocID="{22E09C91-6988-49BE-A24E-9D5F0D42EEFF}" presName="circle4" presStyleLbl="node1" presStyleIdx="3" presStyleCnt="5" custScaleY="93031"/>
      <dgm:spPr/>
    </dgm:pt>
    <dgm:pt modelId="{1A02971B-979C-47D6-B64F-79AE52B20661}" type="pres">
      <dgm:prSet presAssocID="{22E09C91-6988-49BE-A24E-9D5F0D42EEFF}" presName="c4text" presStyleLbl="node1" presStyleIdx="3" presStyleCnt="5">
        <dgm:presLayoutVars>
          <dgm:bulletEnabled val="1"/>
        </dgm:presLayoutVars>
      </dgm:prSet>
      <dgm:spPr/>
    </dgm:pt>
    <dgm:pt modelId="{FAE810BB-BC1F-4298-A171-8E95C318AA29}" type="pres">
      <dgm:prSet presAssocID="{22E09C91-6988-49BE-A24E-9D5F0D42EEFF}" presName="comp5" presStyleCnt="0"/>
      <dgm:spPr/>
    </dgm:pt>
    <dgm:pt modelId="{D4A716D9-4C53-4E2C-AE5E-831FCC21BBCA}" type="pres">
      <dgm:prSet presAssocID="{22E09C91-6988-49BE-A24E-9D5F0D42EEFF}" presName="circle5" presStyleLbl="node1" presStyleIdx="4" presStyleCnt="5"/>
      <dgm:spPr/>
    </dgm:pt>
    <dgm:pt modelId="{1EF22459-3F2F-49A7-8AE5-5BD541072A7F}" type="pres">
      <dgm:prSet presAssocID="{22E09C91-6988-49BE-A24E-9D5F0D42EEFF}" presName="c5text" presStyleLbl="node1" presStyleIdx="4" presStyleCnt="5">
        <dgm:presLayoutVars>
          <dgm:bulletEnabled val="1"/>
        </dgm:presLayoutVars>
      </dgm:prSet>
      <dgm:spPr/>
    </dgm:pt>
  </dgm:ptLst>
  <dgm:cxnLst>
    <dgm:cxn modelId="{FB258B18-80AA-4A80-A9FD-0ADFDC4841CC}" type="presOf" srcId="{22E09C91-6988-49BE-A24E-9D5F0D42EEFF}" destId="{5ED6B90B-18CE-4763-B41F-39E6F5281C97}" srcOrd="0" destOrd="0" presId="urn:microsoft.com/office/officeart/2005/8/layout/venn2"/>
    <dgm:cxn modelId="{13CCC422-B999-4D9F-A312-2BB5792EB546}" type="presOf" srcId="{A57C9210-3A0B-45C8-8E23-644F9FD200B0}" destId="{1EF22459-3F2F-49A7-8AE5-5BD541072A7F}" srcOrd="1" destOrd="0" presId="urn:microsoft.com/office/officeart/2005/8/layout/venn2"/>
    <dgm:cxn modelId="{C94BA52A-BF91-4B5C-B8C4-3A643AF2F139}" srcId="{22E09C91-6988-49BE-A24E-9D5F0D42EEFF}" destId="{D9836FBF-F8A4-45E8-A245-81BB05FCC03B}" srcOrd="2" destOrd="0" parTransId="{21E80203-08D3-41B6-872F-AD5C6A9FA3D2}" sibTransId="{47BFDACB-F843-4C20-BA8C-C112603D097E}"/>
    <dgm:cxn modelId="{CF460D7F-6C89-455E-88FF-E63CAFE2C73C}" srcId="{22E09C91-6988-49BE-A24E-9D5F0D42EEFF}" destId="{A57C9210-3A0B-45C8-8E23-644F9FD200B0}" srcOrd="4" destOrd="0" parTransId="{71D9E2FF-BAB0-44AB-AF3E-8A7CBC35BFF9}" sibTransId="{7D319A54-C6BF-4118-8951-CA3D34C6F484}"/>
    <dgm:cxn modelId="{F16B4F9D-708E-47CE-B010-40234C2E7B4F}" srcId="{22E09C91-6988-49BE-A24E-9D5F0D42EEFF}" destId="{64405C6E-CA91-42F8-84E5-CCD7A3AF5B8F}" srcOrd="1" destOrd="0" parTransId="{F146BD88-67CB-43E8-A213-73E421992EEF}" sibTransId="{80767802-FFA3-4232-89D6-AA7680B774DD}"/>
    <dgm:cxn modelId="{55AB1C9F-A65A-4BBA-B8C8-2F7A3C56F478}" srcId="{22E09C91-6988-49BE-A24E-9D5F0D42EEFF}" destId="{C77EEC2E-B5EC-4D7E-AE03-F8AFB2E25019}" srcOrd="0" destOrd="0" parTransId="{65FC4304-0B01-4FC2-B9B8-3CB0DBEAB9D1}" sibTransId="{EA9AA6AD-3DFF-42A5-9269-804CE022186C}"/>
    <dgm:cxn modelId="{C1573DA8-600F-45A3-8E0A-C3436A2801F8}" type="presOf" srcId="{C77EEC2E-B5EC-4D7E-AE03-F8AFB2E25019}" destId="{89287460-C5EA-4A86-9294-982EBEF398FF}" srcOrd="1" destOrd="0" presId="urn:microsoft.com/office/officeart/2005/8/layout/venn2"/>
    <dgm:cxn modelId="{558A53B0-860E-4C3B-AA75-9CEC9C3643AE}" type="presOf" srcId="{D9836FBF-F8A4-45E8-A245-81BB05FCC03B}" destId="{3E489B01-0A2F-492E-9709-0A6832C6665A}" srcOrd="0" destOrd="0" presId="urn:microsoft.com/office/officeart/2005/8/layout/venn2"/>
    <dgm:cxn modelId="{1D39DBB2-6D23-4296-A189-DD2158E7DE19}" type="presOf" srcId="{5C010084-6CAD-4649-96CC-43F72B889AE9}" destId="{0F854ABA-DDBC-4A63-9A3E-842F02992654}" srcOrd="0" destOrd="0" presId="urn:microsoft.com/office/officeart/2005/8/layout/venn2"/>
    <dgm:cxn modelId="{AA847ED2-CB88-4185-BA70-F3A80DAAD517}" srcId="{22E09C91-6988-49BE-A24E-9D5F0D42EEFF}" destId="{5C010084-6CAD-4649-96CC-43F72B889AE9}" srcOrd="3" destOrd="0" parTransId="{C221BCB9-84AD-4316-A5EB-9A86F660D504}" sibTransId="{9ECE297F-FD41-46F2-B277-0698150C700A}"/>
    <dgm:cxn modelId="{9D9F39D3-09EF-4CC0-9E12-28CE21FD7F0F}" type="presOf" srcId="{D9836FBF-F8A4-45E8-A245-81BB05FCC03B}" destId="{E6D37883-138E-4BAC-85E1-3707A7CF22A3}" srcOrd="1" destOrd="0" presId="urn:microsoft.com/office/officeart/2005/8/layout/venn2"/>
    <dgm:cxn modelId="{7E93EDD7-4645-44E3-937D-165EA3A4585F}" type="presOf" srcId="{64405C6E-CA91-42F8-84E5-CCD7A3AF5B8F}" destId="{946DE585-59BF-4890-9CEF-13FB351BEC60}" srcOrd="0" destOrd="0" presId="urn:microsoft.com/office/officeart/2005/8/layout/venn2"/>
    <dgm:cxn modelId="{2CB108E0-A5A0-48DF-B5A2-EB90B51AA19C}" type="presOf" srcId="{C77EEC2E-B5EC-4D7E-AE03-F8AFB2E25019}" destId="{C1FF3E86-622C-4D60-B55E-F656AA60D515}" srcOrd="0" destOrd="0" presId="urn:microsoft.com/office/officeart/2005/8/layout/venn2"/>
    <dgm:cxn modelId="{2D4DF6E7-1EDD-44B7-9137-1D8FCC0EEEA1}" type="presOf" srcId="{5C010084-6CAD-4649-96CC-43F72B889AE9}" destId="{1A02971B-979C-47D6-B64F-79AE52B20661}" srcOrd="1" destOrd="0" presId="urn:microsoft.com/office/officeart/2005/8/layout/venn2"/>
    <dgm:cxn modelId="{4CE1B1F2-64ED-4B2B-9803-5E583BB1CF57}" type="presOf" srcId="{A57C9210-3A0B-45C8-8E23-644F9FD200B0}" destId="{D4A716D9-4C53-4E2C-AE5E-831FCC21BBCA}" srcOrd="0" destOrd="0" presId="urn:microsoft.com/office/officeart/2005/8/layout/venn2"/>
    <dgm:cxn modelId="{6752BFF2-9E17-465B-A326-4E95E83A7EAF}" type="presOf" srcId="{64405C6E-CA91-42F8-84E5-CCD7A3AF5B8F}" destId="{91590DEF-C618-4E07-8909-B7DC543AAF39}" srcOrd="1" destOrd="0" presId="urn:microsoft.com/office/officeart/2005/8/layout/venn2"/>
    <dgm:cxn modelId="{66FC59B9-BD8A-4B59-ACE4-4C24682EFF15}" type="presParOf" srcId="{5ED6B90B-18CE-4763-B41F-39E6F5281C97}" destId="{40E732FF-C08A-4073-A304-319666A03905}" srcOrd="0" destOrd="0" presId="urn:microsoft.com/office/officeart/2005/8/layout/venn2"/>
    <dgm:cxn modelId="{F785D116-4103-4BE2-BBF2-FF72A4747902}" type="presParOf" srcId="{40E732FF-C08A-4073-A304-319666A03905}" destId="{C1FF3E86-622C-4D60-B55E-F656AA60D515}" srcOrd="0" destOrd="0" presId="urn:microsoft.com/office/officeart/2005/8/layout/venn2"/>
    <dgm:cxn modelId="{AAFADE57-CF93-42DB-B1F9-35D11D779022}" type="presParOf" srcId="{40E732FF-C08A-4073-A304-319666A03905}" destId="{89287460-C5EA-4A86-9294-982EBEF398FF}" srcOrd="1" destOrd="0" presId="urn:microsoft.com/office/officeart/2005/8/layout/venn2"/>
    <dgm:cxn modelId="{30CCF349-3185-41DD-9736-A8B6CC4AFCFB}" type="presParOf" srcId="{5ED6B90B-18CE-4763-B41F-39E6F5281C97}" destId="{AFF7297D-6BB1-496E-8191-19724EA20C49}" srcOrd="1" destOrd="0" presId="urn:microsoft.com/office/officeart/2005/8/layout/venn2"/>
    <dgm:cxn modelId="{B5C5BDFB-500E-4D95-9815-60D8AC31D083}" type="presParOf" srcId="{AFF7297D-6BB1-496E-8191-19724EA20C49}" destId="{946DE585-59BF-4890-9CEF-13FB351BEC60}" srcOrd="0" destOrd="0" presId="urn:microsoft.com/office/officeart/2005/8/layout/venn2"/>
    <dgm:cxn modelId="{CA62EE5D-6AD9-473D-834D-6BB3BED30FBE}" type="presParOf" srcId="{AFF7297D-6BB1-496E-8191-19724EA20C49}" destId="{91590DEF-C618-4E07-8909-B7DC543AAF39}" srcOrd="1" destOrd="0" presId="urn:microsoft.com/office/officeart/2005/8/layout/venn2"/>
    <dgm:cxn modelId="{84903AE1-9524-4194-8C81-31660764310E}" type="presParOf" srcId="{5ED6B90B-18CE-4763-B41F-39E6F5281C97}" destId="{494E271A-5E7C-4541-BF76-0837C5AD89A2}" srcOrd="2" destOrd="0" presId="urn:microsoft.com/office/officeart/2005/8/layout/venn2"/>
    <dgm:cxn modelId="{47AA9C8A-4699-453A-A8BA-FB3C99BE9395}" type="presParOf" srcId="{494E271A-5E7C-4541-BF76-0837C5AD89A2}" destId="{3E489B01-0A2F-492E-9709-0A6832C6665A}" srcOrd="0" destOrd="0" presId="urn:microsoft.com/office/officeart/2005/8/layout/venn2"/>
    <dgm:cxn modelId="{6E54B931-3175-4E4F-A049-D0B497E054AA}" type="presParOf" srcId="{494E271A-5E7C-4541-BF76-0837C5AD89A2}" destId="{E6D37883-138E-4BAC-85E1-3707A7CF22A3}" srcOrd="1" destOrd="0" presId="urn:microsoft.com/office/officeart/2005/8/layout/venn2"/>
    <dgm:cxn modelId="{CE4C5ABC-92DB-46DA-A5BB-A245BD4E553F}" type="presParOf" srcId="{5ED6B90B-18CE-4763-B41F-39E6F5281C97}" destId="{7C8E5DDD-2EF9-4323-A414-C9562B5568EF}" srcOrd="3" destOrd="0" presId="urn:microsoft.com/office/officeart/2005/8/layout/venn2"/>
    <dgm:cxn modelId="{6CE6A604-E563-45C0-B82D-002D7FC8AE7D}" type="presParOf" srcId="{7C8E5DDD-2EF9-4323-A414-C9562B5568EF}" destId="{0F854ABA-DDBC-4A63-9A3E-842F02992654}" srcOrd="0" destOrd="0" presId="urn:microsoft.com/office/officeart/2005/8/layout/venn2"/>
    <dgm:cxn modelId="{425DBA98-C793-4890-ADFD-5AC47B723F30}" type="presParOf" srcId="{7C8E5DDD-2EF9-4323-A414-C9562B5568EF}" destId="{1A02971B-979C-47D6-B64F-79AE52B20661}" srcOrd="1" destOrd="0" presId="urn:microsoft.com/office/officeart/2005/8/layout/venn2"/>
    <dgm:cxn modelId="{76A90990-5C7B-43B0-8244-6AAF7BED3D87}" type="presParOf" srcId="{5ED6B90B-18CE-4763-B41F-39E6F5281C97}" destId="{FAE810BB-BC1F-4298-A171-8E95C318AA29}" srcOrd="4" destOrd="0" presId="urn:microsoft.com/office/officeart/2005/8/layout/venn2"/>
    <dgm:cxn modelId="{787C0741-7497-410C-B15B-791A6F4A8051}" type="presParOf" srcId="{FAE810BB-BC1F-4298-A171-8E95C318AA29}" destId="{D4A716D9-4C53-4E2C-AE5E-831FCC21BBCA}" srcOrd="0" destOrd="0" presId="urn:microsoft.com/office/officeart/2005/8/layout/venn2"/>
    <dgm:cxn modelId="{DA2AD190-7332-43A4-BBD7-99BF5DBDA484}" type="presParOf" srcId="{FAE810BB-BC1F-4298-A171-8E95C318AA29}" destId="{1EF22459-3F2F-49A7-8AE5-5BD541072A7F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84988B5-B712-4DB0-A73D-80B9075090D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6EDC2DD-B5BE-4BF0-91B5-A2A8701DB3FB}">
      <dgm:prSet phldrT="[Text]" custT="1"/>
      <dgm:spPr/>
      <dgm:t>
        <a:bodyPr/>
        <a:lstStyle/>
        <a:p>
          <a:r>
            <a:rPr lang="id-ID" sz="2300" dirty="0">
              <a:latin typeface="Garamond" panose="02020404030301010803" pitchFamily="18" charset="0"/>
            </a:rPr>
            <a:t>Ilmu Akuntansi Syariah</a:t>
          </a:r>
        </a:p>
      </dgm:t>
    </dgm:pt>
    <dgm:pt modelId="{406A75B6-BBA4-4BE9-B122-A7C4CA0560CF}" type="parTrans" cxnId="{E1BD968A-F4CE-404E-8B76-98D712FCA172}">
      <dgm:prSet/>
      <dgm:spPr/>
      <dgm:t>
        <a:bodyPr/>
        <a:lstStyle/>
        <a:p>
          <a:endParaRPr lang="id-ID"/>
        </a:p>
      </dgm:t>
    </dgm:pt>
    <dgm:pt modelId="{D8BAED5E-7654-4B5C-A57F-140A7B033E35}" type="sibTrans" cxnId="{E1BD968A-F4CE-404E-8B76-98D712FCA172}">
      <dgm:prSet/>
      <dgm:spPr/>
      <dgm:t>
        <a:bodyPr/>
        <a:lstStyle/>
        <a:p>
          <a:endParaRPr lang="id-ID"/>
        </a:p>
      </dgm:t>
    </dgm:pt>
    <dgm:pt modelId="{8A0E22F9-966F-440B-9774-280488434232}">
      <dgm:prSet phldrT="[Text]" custT="1"/>
      <dgm:spPr/>
      <dgm:t>
        <a:bodyPr/>
        <a:lstStyle/>
        <a:p>
          <a:r>
            <a:rPr lang="id-ID" sz="2300" dirty="0">
              <a:latin typeface="Garamond" panose="02020404030301010803" pitchFamily="18" charset="0"/>
            </a:rPr>
            <a:t>Ilmu Akuntansi Makrifat</a:t>
          </a:r>
        </a:p>
      </dgm:t>
    </dgm:pt>
    <dgm:pt modelId="{54665DA1-0EB5-4ED5-AFDB-26A2CA5B09F0}" type="parTrans" cxnId="{BAF27489-CF28-4A4B-8E46-FA57AD38A604}">
      <dgm:prSet/>
      <dgm:spPr/>
      <dgm:t>
        <a:bodyPr/>
        <a:lstStyle/>
        <a:p>
          <a:endParaRPr lang="id-ID"/>
        </a:p>
      </dgm:t>
    </dgm:pt>
    <dgm:pt modelId="{49259D2D-52BD-481E-B6D2-F8E6166CD369}" type="sibTrans" cxnId="{BAF27489-CF28-4A4B-8E46-FA57AD38A604}">
      <dgm:prSet/>
      <dgm:spPr/>
      <dgm:t>
        <a:bodyPr/>
        <a:lstStyle/>
        <a:p>
          <a:endParaRPr lang="id-ID"/>
        </a:p>
      </dgm:t>
    </dgm:pt>
    <dgm:pt modelId="{8C120D07-83A6-4310-82ED-D21D3535AAAB}">
      <dgm:prSet phldrT="[Text]"/>
      <dgm:spPr/>
      <dgm:t>
        <a:bodyPr/>
        <a:lstStyle/>
        <a:p>
          <a:r>
            <a:rPr lang="id-ID" dirty="0">
              <a:latin typeface="Garamond" panose="02020404030301010803" pitchFamily="18" charset="0"/>
            </a:rPr>
            <a:t>Ilmu Akuntansi Hakikat</a:t>
          </a:r>
        </a:p>
      </dgm:t>
    </dgm:pt>
    <dgm:pt modelId="{5E3C8732-C87C-4136-8DBB-EA1A33A4CEF6}" type="parTrans" cxnId="{DE754B7B-1475-4447-B673-CAB1CF96EDBF}">
      <dgm:prSet/>
      <dgm:spPr/>
      <dgm:t>
        <a:bodyPr/>
        <a:lstStyle/>
        <a:p>
          <a:endParaRPr lang="id-ID"/>
        </a:p>
      </dgm:t>
    </dgm:pt>
    <dgm:pt modelId="{F1ACB895-13DB-429E-8DDB-CE6FA342E461}" type="sibTrans" cxnId="{DE754B7B-1475-4447-B673-CAB1CF96EDBF}">
      <dgm:prSet/>
      <dgm:spPr/>
      <dgm:t>
        <a:bodyPr/>
        <a:lstStyle/>
        <a:p>
          <a:endParaRPr lang="id-ID"/>
        </a:p>
      </dgm:t>
    </dgm:pt>
    <dgm:pt modelId="{A48DA69E-7C0B-4AEC-8FAA-B2354A1F8032}">
      <dgm:prSet phldrT="[Text]" custT="1"/>
      <dgm:spPr/>
      <dgm:t>
        <a:bodyPr/>
        <a:lstStyle/>
        <a:p>
          <a:r>
            <a:rPr lang="id-ID" sz="2300" dirty="0">
              <a:latin typeface="Garamond" panose="02020404030301010803" pitchFamily="18" charset="0"/>
            </a:rPr>
            <a:t>Ilmu Akuntansi Tarikat</a:t>
          </a:r>
        </a:p>
      </dgm:t>
    </dgm:pt>
    <dgm:pt modelId="{27D966E5-6B79-4285-9E67-1721907355D0}" type="parTrans" cxnId="{575E0A27-D514-4C78-B355-A276C4044C6A}">
      <dgm:prSet/>
      <dgm:spPr/>
      <dgm:t>
        <a:bodyPr/>
        <a:lstStyle/>
        <a:p>
          <a:endParaRPr lang="id-ID"/>
        </a:p>
      </dgm:t>
    </dgm:pt>
    <dgm:pt modelId="{F0E64C72-8F4B-43E5-AAF6-D2BFC79F212C}" type="sibTrans" cxnId="{575E0A27-D514-4C78-B355-A276C4044C6A}">
      <dgm:prSet/>
      <dgm:spPr/>
      <dgm:t>
        <a:bodyPr/>
        <a:lstStyle/>
        <a:p>
          <a:endParaRPr lang="id-ID"/>
        </a:p>
      </dgm:t>
    </dgm:pt>
    <dgm:pt modelId="{1AFA02F5-CBBB-497B-847F-8E08BCE424BC}" type="pres">
      <dgm:prSet presAssocID="{984988B5-B712-4DB0-A73D-80B9075090D2}" presName="CompostProcess" presStyleCnt="0">
        <dgm:presLayoutVars>
          <dgm:dir/>
          <dgm:resizeHandles val="exact"/>
        </dgm:presLayoutVars>
      </dgm:prSet>
      <dgm:spPr/>
    </dgm:pt>
    <dgm:pt modelId="{40FCC3FB-F0B6-46FC-AFCF-33E98E4BE64B}" type="pres">
      <dgm:prSet presAssocID="{984988B5-B712-4DB0-A73D-80B9075090D2}" presName="arrow" presStyleLbl="bgShp" presStyleIdx="0" presStyleCnt="1" custScaleX="95085"/>
      <dgm:spPr/>
    </dgm:pt>
    <dgm:pt modelId="{5EF9A715-FD78-431C-B15E-6B12D63113E9}" type="pres">
      <dgm:prSet presAssocID="{984988B5-B712-4DB0-A73D-80B9075090D2}" presName="linearProcess" presStyleCnt="0"/>
      <dgm:spPr/>
    </dgm:pt>
    <dgm:pt modelId="{35B4BA69-9791-4AC4-9D1D-077336449172}" type="pres">
      <dgm:prSet presAssocID="{C6EDC2DD-B5BE-4BF0-91B5-A2A8701DB3FB}" presName="textNode" presStyleLbl="node1" presStyleIdx="0" presStyleCnt="4" custScaleX="61879" custScaleY="44832" custLinFactX="15168" custLinFactNeighborX="100000">
        <dgm:presLayoutVars>
          <dgm:bulletEnabled val="1"/>
        </dgm:presLayoutVars>
      </dgm:prSet>
      <dgm:spPr/>
    </dgm:pt>
    <dgm:pt modelId="{A991318A-0AF8-42C7-8A12-963644EA4739}" type="pres">
      <dgm:prSet presAssocID="{D8BAED5E-7654-4B5C-A57F-140A7B033E35}" presName="sibTrans" presStyleCnt="0"/>
      <dgm:spPr/>
    </dgm:pt>
    <dgm:pt modelId="{F21C880C-C8E7-4094-A6DD-704480A0E081}" type="pres">
      <dgm:prSet presAssocID="{A48DA69E-7C0B-4AEC-8FAA-B2354A1F8032}" presName="textNode" presStyleLbl="node1" presStyleIdx="1" presStyleCnt="4" custScaleX="62262" custScaleY="46398" custLinFactX="5170" custLinFactNeighborX="100000">
        <dgm:presLayoutVars>
          <dgm:bulletEnabled val="1"/>
        </dgm:presLayoutVars>
      </dgm:prSet>
      <dgm:spPr/>
    </dgm:pt>
    <dgm:pt modelId="{182B949E-7463-461E-A205-9B3BB4BD5A91}" type="pres">
      <dgm:prSet presAssocID="{F0E64C72-8F4B-43E5-AAF6-D2BFC79F212C}" presName="sibTrans" presStyleCnt="0"/>
      <dgm:spPr/>
    </dgm:pt>
    <dgm:pt modelId="{4E4BA4BC-2AA6-4A33-BB1C-5797D97F9006}" type="pres">
      <dgm:prSet presAssocID="{8A0E22F9-966F-440B-9774-280488434232}" presName="textNode" presStyleLbl="node1" presStyleIdx="2" presStyleCnt="4" custScaleX="56595" custScaleY="49530" custLinFactNeighborX="47925">
        <dgm:presLayoutVars>
          <dgm:bulletEnabled val="1"/>
        </dgm:presLayoutVars>
      </dgm:prSet>
      <dgm:spPr/>
    </dgm:pt>
    <dgm:pt modelId="{1313C5AE-03FF-4875-B477-7A211EB26B29}" type="pres">
      <dgm:prSet presAssocID="{49259D2D-52BD-481E-B6D2-F8E6166CD369}" presName="sibTrans" presStyleCnt="0"/>
      <dgm:spPr/>
    </dgm:pt>
    <dgm:pt modelId="{EBE43079-D2E5-4BBF-87FE-2E2CCA22DD25}" type="pres">
      <dgm:prSet presAssocID="{8C120D07-83A6-4310-82ED-D21D3535AAAB}" presName="textNode" presStyleLbl="node1" presStyleIdx="3" presStyleCnt="4" custScaleX="52264" custScaleY="47964" custLinFactNeighborX="-55110">
        <dgm:presLayoutVars>
          <dgm:bulletEnabled val="1"/>
        </dgm:presLayoutVars>
      </dgm:prSet>
      <dgm:spPr/>
    </dgm:pt>
  </dgm:ptLst>
  <dgm:cxnLst>
    <dgm:cxn modelId="{575E0A27-D514-4C78-B355-A276C4044C6A}" srcId="{984988B5-B712-4DB0-A73D-80B9075090D2}" destId="{A48DA69E-7C0B-4AEC-8FAA-B2354A1F8032}" srcOrd="1" destOrd="0" parTransId="{27D966E5-6B79-4285-9E67-1721907355D0}" sibTransId="{F0E64C72-8F4B-43E5-AAF6-D2BFC79F212C}"/>
    <dgm:cxn modelId="{52E8813A-1D72-46E4-98D3-702088AC96C5}" type="presOf" srcId="{8A0E22F9-966F-440B-9774-280488434232}" destId="{4E4BA4BC-2AA6-4A33-BB1C-5797D97F9006}" srcOrd="0" destOrd="0" presId="urn:microsoft.com/office/officeart/2005/8/layout/hProcess9"/>
    <dgm:cxn modelId="{1CAF3157-1BCD-409D-9AA7-6CA083F46496}" type="presOf" srcId="{C6EDC2DD-B5BE-4BF0-91B5-A2A8701DB3FB}" destId="{35B4BA69-9791-4AC4-9D1D-077336449172}" srcOrd="0" destOrd="0" presId="urn:microsoft.com/office/officeart/2005/8/layout/hProcess9"/>
    <dgm:cxn modelId="{DE754B7B-1475-4447-B673-CAB1CF96EDBF}" srcId="{984988B5-B712-4DB0-A73D-80B9075090D2}" destId="{8C120D07-83A6-4310-82ED-D21D3535AAAB}" srcOrd="3" destOrd="0" parTransId="{5E3C8732-C87C-4136-8DBB-EA1A33A4CEF6}" sibTransId="{F1ACB895-13DB-429E-8DDB-CE6FA342E461}"/>
    <dgm:cxn modelId="{D86B2E85-60B6-4A0F-8CCE-E3840320739A}" type="presOf" srcId="{8C120D07-83A6-4310-82ED-D21D3535AAAB}" destId="{EBE43079-D2E5-4BBF-87FE-2E2CCA22DD25}" srcOrd="0" destOrd="0" presId="urn:microsoft.com/office/officeart/2005/8/layout/hProcess9"/>
    <dgm:cxn modelId="{BAF27489-CF28-4A4B-8E46-FA57AD38A604}" srcId="{984988B5-B712-4DB0-A73D-80B9075090D2}" destId="{8A0E22F9-966F-440B-9774-280488434232}" srcOrd="2" destOrd="0" parTransId="{54665DA1-0EB5-4ED5-AFDB-26A2CA5B09F0}" sibTransId="{49259D2D-52BD-481E-B6D2-F8E6166CD369}"/>
    <dgm:cxn modelId="{E1BD968A-F4CE-404E-8B76-98D712FCA172}" srcId="{984988B5-B712-4DB0-A73D-80B9075090D2}" destId="{C6EDC2DD-B5BE-4BF0-91B5-A2A8701DB3FB}" srcOrd="0" destOrd="0" parTransId="{406A75B6-BBA4-4BE9-B122-A7C4CA0560CF}" sibTransId="{D8BAED5E-7654-4B5C-A57F-140A7B033E35}"/>
    <dgm:cxn modelId="{432CDEEC-A436-4274-85FA-C4EAD2A8BDDA}" type="presOf" srcId="{984988B5-B712-4DB0-A73D-80B9075090D2}" destId="{1AFA02F5-CBBB-497B-847F-8E08BCE424BC}" srcOrd="0" destOrd="0" presId="urn:microsoft.com/office/officeart/2005/8/layout/hProcess9"/>
    <dgm:cxn modelId="{EEDEE8F7-F854-4CB9-A8BE-27F266A393A6}" type="presOf" srcId="{A48DA69E-7C0B-4AEC-8FAA-B2354A1F8032}" destId="{F21C880C-C8E7-4094-A6DD-704480A0E081}" srcOrd="0" destOrd="0" presId="urn:microsoft.com/office/officeart/2005/8/layout/hProcess9"/>
    <dgm:cxn modelId="{D5BDA3BF-D403-47F9-B5C2-5DC9848F063C}" type="presParOf" srcId="{1AFA02F5-CBBB-497B-847F-8E08BCE424BC}" destId="{40FCC3FB-F0B6-46FC-AFCF-33E98E4BE64B}" srcOrd="0" destOrd="0" presId="urn:microsoft.com/office/officeart/2005/8/layout/hProcess9"/>
    <dgm:cxn modelId="{084F67DA-F3D2-4BAA-AD36-1EE749C957B8}" type="presParOf" srcId="{1AFA02F5-CBBB-497B-847F-8E08BCE424BC}" destId="{5EF9A715-FD78-431C-B15E-6B12D63113E9}" srcOrd="1" destOrd="0" presId="urn:microsoft.com/office/officeart/2005/8/layout/hProcess9"/>
    <dgm:cxn modelId="{6EA1B632-7E01-4888-A73E-B523CF2CFC1F}" type="presParOf" srcId="{5EF9A715-FD78-431C-B15E-6B12D63113E9}" destId="{35B4BA69-9791-4AC4-9D1D-077336449172}" srcOrd="0" destOrd="0" presId="urn:microsoft.com/office/officeart/2005/8/layout/hProcess9"/>
    <dgm:cxn modelId="{4172D331-60AB-4AB3-87A9-4F6C78091AFA}" type="presParOf" srcId="{5EF9A715-FD78-431C-B15E-6B12D63113E9}" destId="{A991318A-0AF8-42C7-8A12-963644EA4739}" srcOrd="1" destOrd="0" presId="urn:microsoft.com/office/officeart/2005/8/layout/hProcess9"/>
    <dgm:cxn modelId="{2790B118-8B43-4097-B4D0-8DC247613544}" type="presParOf" srcId="{5EF9A715-FD78-431C-B15E-6B12D63113E9}" destId="{F21C880C-C8E7-4094-A6DD-704480A0E081}" srcOrd="2" destOrd="0" presId="urn:microsoft.com/office/officeart/2005/8/layout/hProcess9"/>
    <dgm:cxn modelId="{4FC68E56-C160-4962-8369-5296BC56BAC9}" type="presParOf" srcId="{5EF9A715-FD78-431C-B15E-6B12D63113E9}" destId="{182B949E-7463-461E-A205-9B3BB4BD5A91}" srcOrd="3" destOrd="0" presId="urn:microsoft.com/office/officeart/2005/8/layout/hProcess9"/>
    <dgm:cxn modelId="{0187AC64-10B9-493D-B421-D2A446B28CD7}" type="presParOf" srcId="{5EF9A715-FD78-431C-B15E-6B12D63113E9}" destId="{4E4BA4BC-2AA6-4A33-BB1C-5797D97F9006}" srcOrd="4" destOrd="0" presId="urn:microsoft.com/office/officeart/2005/8/layout/hProcess9"/>
    <dgm:cxn modelId="{3AF4CC85-82B1-4818-A454-03D2DF911562}" type="presParOf" srcId="{5EF9A715-FD78-431C-B15E-6B12D63113E9}" destId="{1313C5AE-03FF-4875-B477-7A211EB26B29}" srcOrd="5" destOrd="0" presId="urn:microsoft.com/office/officeart/2005/8/layout/hProcess9"/>
    <dgm:cxn modelId="{64B5B1DC-6B18-4722-B57C-2723AB7EA6E9}" type="presParOf" srcId="{5EF9A715-FD78-431C-B15E-6B12D63113E9}" destId="{EBE43079-D2E5-4BBF-87FE-2E2CCA22DD25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84988B5-B712-4DB0-A73D-80B9075090D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6EDC2DD-B5BE-4BF0-91B5-A2A8701DB3FB}">
      <dgm:prSet phldrT="[Text]" custT="1"/>
      <dgm:spPr>
        <a:solidFill>
          <a:srgbClr val="00B050"/>
        </a:solidFill>
      </dgm:spPr>
      <dgm:t>
        <a:bodyPr/>
        <a:lstStyle/>
        <a:p>
          <a:r>
            <a:rPr lang="id-ID" sz="2400" dirty="0">
              <a:latin typeface="Garamond" panose="02020404030301010803" pitchFamily="18" charset="0"/>
            </a:rPr>
            <a:t>Ilmu Ekonomi  Syariah</a:t>
          </a:r>
        </a:p>
      </dgm:t>
    </dgm:pt>
    <dgm:pt modelId="{406A75B6-BBA4-4BE9-B122-A7C4CA0560CF}" type="parTrans" cxnId="{E1BD968A-F4CE-404E-8B76-98D712FCA172}">
      <dgm:prSet/>
      <dgm:spPr/>
      <dgm:t>
        <a:bodyPr/>
        <a:lstStyle/>
        <a:p>
          <a:endParaRPr lang="id-ID"/>
        </a:p>
      </dgm:t>
    </dgm:pt>
    <dgm:pt modelId="{D8BAED5E-7654-4B5C-A57F-140A7B033E35}" type="sibTrans" cxnId="{E1BD968A-F4CE-404E-8B76-98D712FCA172}">
      <dgm:prSet/>
      <dgm:spPr/>
      <dgm:t>
        <a:bodyPr/>
        <a:lstStyle/>
        <a:p>
          <a:endParaRPr lang="id-ID"/>
        </a:p>
      </dgm:t>
    </dgm:pt>
    <dgm:pt modelId="{8A0E22F9-966F-440B-9774-280488434232}">
      <dgm:prSet phldrT="[Text]" custT="1"/>
      <dgm:spPr>
        <a:solidFill>
          <a:srgbClr val="00B050"/>
        </a:solidFill>
      </dgm:spPr>
      <dgm:t>
        <a:bodyPr/>
        <a:lstStyle/>
        <a:p>
          <a:r>
            <a:rPr lang="id-ID" sz="2300" dirty="0">
              <a:latin typeface="Garamond" panose="02020404030301010803" pitchFamily="18" charset="0"/>
            </a:rPr>
            <a:t>Ilmu Ekonomi Makrifat</a:t>
          </a:r>
        </a:p>
      </dgm:t>
    </dgm:pt>
    <dgm:pt modelId="{54665DA1-0EB5-4ED5-AFDB-26A2CA5B09F0}" type="parTrans" cxnId="{BAF27489-CF28-4A4B-8E46-FA57AD38A604}">
      <dgm:prSet/>
      <dgm:spPr/>
      <dgm:t>
        <a:bodyPr/>
        <a:lstStyle/>
        <a:p>
          <a:endParaRPr lang="id-ID"/>
        </a:p>
      </dgm:t>
    </dgm:pt>
    <dgm:pt modelId="{49259D2D-52BD-481E-B6D2-F8E6166CD369}" type="sibTrans" cxnId="{BAF27489-CF28-4A4B-8E46-FA57AD38A604}">
      <dgm:prSet/>
      <dgm:spPr/>
      <dgm:t>
        <a:bodyPr/>
        <a:lstStyle/>
        <a:p>
          <a:endParaRPr lang="id-ID"/>
        </a:p>
      </dgm:t>
    </dgm:pt>
    <dgm:pt modelId="{8C120D07-83A6-4310-82ED-D21D3535AAAB}">
      <dgm:prSet phldrT="[Text]"/>
      <dgm:spPr>
        <a:solidFill>
          <a:srgbClr val="00B050"/>
        </a:solidFill>
      </dgm:spPr>
      <dgm:t>
        <a:bodyPr/>
        <a:lstStyle/>
        <a:p>
          <a:r>
            <a:rPr lang="id-ID" dirty="0">
              <a:latin typeface="Garamond" panose="02020404030301010803" pitchFamily="18" charset="0"/>
            </a:rPr>
            <a:t>Ilmu Ekonomi  Hakikat</a:t>
          </a:r>
        </a:p>
      </dgm:t>
    </dgm:pt>
    <dgm:pt modelId="{5E3C8732-C87C-4136-8DBB-EA1A33A4CEF6}" type="parTrans" cxnId="{DE754B7B-1475-4447-B673-CAB1CF96EDBF}">
      <dgm:prSet/>
      <dgm:spPr/>
      <dgm:t>
        <a:bodyPr/>
        <a:lstStyle/>
        <a:p>
          <a:endParaRPr lang="id-ID"/>
        </a:p>
      </dgm:t>
    </dgm:pt>
    <dgm:pt modelId="{F1ACB895-13DB-429E-8DDB-CE6FA342E461}" type="sibTrans" cxnId="{DE754B7B-1475-4447-B673-CAB1CF96EDBF}">
      <dgm:prSet/>
      <dgm:spPr/>
      <dgm:t>
        <a:bodyPr/>
        <a:lstStyle/>
        <a:p>
          <a:endParaRPr lang="id-ID"/>
        </a:p>
      </dgm:t>
    </dgm:pt>
    <dgm:pt modelId="{A48DA69E-7C0B-4AEC-8FAA-B2354A1F8032}">
      <dgm:prSet phldrT="[Text]" custT="1"/>
      <dgm:spPr>
        <a:solidFill>
          <a:srgbClr val="00B050"/>
        </a:solidFill>
      </dgm:spPr>
      <dgm:t>
        <a:bodyPr/>
        <a:lstStyle/>
        <a:p>
          <a:r>
            <a:rPr lang="id-ID" sz="2400" dirty="0">
              <a:latin typeface="Garamond" panose="02020404030301010803" pitchFamily="18" charset="0"/>
            </a:rPr>
            <a:t>Ilmu Ekonomi Tarikat</a:t>
          </a:r>
        </a:p>
      </dgm:t>
    </dgm:pt>
    <dgm:pt modelId="{27D966E5-6B79-4285-9E67-1721907355D0}" type="parTrans" cxnId="{575E0A27-D514-4C78-B355-A276C4044C6A}">
      <dgm:prSet/>
      <dgm:spPr/>
      <dgm:t>
        <a:bodyPr/>
        <a:lstStyle/>
        <a:p>
          <a:endParaRPr lang="id-ID"/>
        </a:p>
      </dgm:t>
    </dgm:pt>
    <dgm:pt modelId="{F0E64C72-8F4B-43E5-AAF6-D2BFC79F212C}" type="sibTrans" cxnId="{575E0A27-D514-4C78-B355-A276C4044C6A}">
      <dgm:prSet/>
      <dgm:spPr/>
      <dgm:t>
        <a:bodyPr/>
        <a:lstStyle/>
        <a:p>
          <a:endParaRPr lang="id-ID"/>
        </a:p>
      </dgm:t>
    </dgm:pt>
    <dgm:pt modelId="{1AFA02F5-CBBB-497B-847F-8E08BCE424BC}" type="pres">
      <dgm:prSet presAssocID="{984988B5-B712-4DB0-A73D-80B9075090D2}" presName="CompostProcess" presStyleCnt="0">
        <dgm:presLayoutVars>
          <dgm:dir/>
          <dgm:resizeHandles val="exact"/>
        </dgm:presLayoutVars>
      </dgm:prSet>
      <dgm:spPr/>
    </dgm:pt>
    <dgm:pt modelId="{40FCC3FB-F0B6-46FC-AFCF-33E98E4BE64B}" type="pres">
      <dgm:prSet presAssocID="{984988B5-B712-4DB0-A73D-80B9075090D2}" presName="arrow" presStyleLbl="bgShp" presStyleIdx="0" presStyleCnt="1" custScaleX="95085"/>
      <dgm:spPr>
        <a:solidFill>
          <a:schemeClr val="bg2">
            <a:lumMod val="75000"/>
          </a:schemeClr>
        </a:solidFill>
      </dgm:spPr>
    </dgm:pt>
    <dgm:pt modelId="{5EF9A715-FD78-431C-B15E-6B12D63113E9}" type="pres">
      <dgm:prSet presAssocID="{984988B5-B712-4DB0-A73D-80B9075090D2}" presName="linearProcess" presStyleCnt="0"/>
      <dgm:spPr/>
    </dgm:pt>
    <dgm:pt modelId="{35B4BA69-9791-4AC4-9D1D-077336449172}" type="pres">
      <dgm:prSet presAssocID="{C6EDC2DD-B5BE-4BF0-91B5-A2A8701DB3FB}" presName="textNode" presStyleLbl="node1" presStyleIdx="0" presStyleCnt="4" custScaleX="61879" custScaleY="44832" custLinFactX="15168" custLinFactNeighborX="100000">
        <dgm:presLayoutVars>
          <dgm:bulletEnabled val="1"/>
        </dgm:presLayoutVars>
      </dgm:prSet>
      <dgm:spPr/>
    </dgm:pt>
    <dgm:pt modelId="{A991318A-0AF8-42C7-8A12-963644EA4739}" type="pres">
      <dgm:prSet presAssocID="{D8BAED5E-7654-4B5C-A57F-140A7B033E35}" presName="sibTrans" presStyleCnt="0"/>
      <dgm:spPr/>
    </dgm:pt>
    <dgm:pt modelId="{F21C880C-C8E7-4094-A6DD-704480A0E081}" type="pres">
      <dgm:prSet presAssocID="{A48DA69E-7C0B-4AEC-8FAA-B2354A1F8032}" presName="textNode" presStyleLbl="node1" presStyleIdx="1" presStyleCnt="4" custScaleX="62262" custScaleY="46398" custLinFactX="5170" custLinFactNeighborX="100000">
        <dgm:presLayoutVars>
          <dgm:bulletEnabled val="1"/>
        </dgm:presLayoutVars>
      </dgm:prSet>
      <dgm:spPr/>
    </dgm:pt>
    <dgm:pt modelId="{182B949E-7463-461E-A205-9B3BB4BD5A91}" type="pres">
      <dgm:prSet presAssocID="{F0E64C72-8F4B-43E5-AAF6-D2BFC79F212C}" presName="sibTrans" presStyleCnt="0"/>
      <dgm:spPr/>
    </dgm:pt>
    <dgm:pt modelId="{4E4BA4BC-2AA6-4A33-BB1C-5797D97F9006}" type="pres">
      <dgm:prSet presAssocID="{8A0E22F9-966F-440B-9774-280488434232}" presName="textNode" presStyleLbl="node1" presStyleIdx="2" presStyleCnt="4" custScaleX="56595" custScaleY="49530" custLinFactNeighborX="47925">
        <dgm:presLayoutVars>
          <dgm:bulletEnabled val="1"/>
        </dgm:presLayoutVars>
      </dgm:prSet>
      <dgm:spPr/>
    </dgm:pt>
    <dgm:pt modelId="{1313C5AE-03FF-4875-B477-7A211EB26B29}" type="pres">
      <dgm:prSet presAssocID="{49259D2D-52BD-481E-B6D2-F8E6166CD369}" presName="sibTrans" presStyleCnt="0"/>
      <dgm:spPr/>
    </dgm:pt>
    <dgm:pt modelId="{EBE43079-D2E5-4BBF-87FE-2E2CCA22DD25}" type="pres">
      <dgm:prSet presAssocID="{8C120D07-83A6-4310-82ED-D21D3535AAAB}" presName="textNode" presStyleLbl="node1" presStyleIdx="3" presStyleCnt="4" custScaleX="52264" custScaleY="47964" custLinFactNeighborX="-55110">
        <dgm:presLayoutVars>
          <dgm:bulletEnabled val="1"/>
        </dgm:presLayoutVars>
      </dgm:prSet>
      <dgm:spPr/>
    </dgm:pt>
  </dgm:ptLst>
  <dgm:cxnLst>
    <dgm:cxn modelId="{575E0A27-D514-4C78-B355-A276C4044C6A}" srcId="{984988B5-B712-4DB0-A73D-80B9075090D2}" destId="{A48DA69E-7C0B-4AEC-8FAA-B2354A1F8032}" srcOrd="1" destOrd="0" parTransId="{27D966E5-6B79-4285-9E67-1721907355D0}" sibTransId="{F0E64C72-8F4B-43E5-AAF6-D2BFC79F212C}"/>
    <dgm:cxn modelId="{52E8813A-1D72-46E4-98D3-702088AC96C5}" type="presOf" srcId="{8A0E22F9-966F-440B-9774-280488434232}" destId="{4E4BA4BC-2AA6-4A33-BB1C-5797D97F9006}" srcOrd="0" destOrd="0" presId="urn:microsoft.com/office/officeart/2005/8/layout/hProcess9"/>
    <dgm:cxn modelId="{1CAF3157-1BCD-409D-9AA7-6CA083F46496}" type="presOf" srcId="{C6EDC2DD-B5BE-4BF0-91B5-A2A8701DB3FB}" destId="{35B4BA69-9791-4AC4-9D1D-077336449172}" srcOrd="0" destOrd="0" presId="urn:microsoft.com/office/officeart/2005/8/layout/hProcess9"/>
    <dgm:cxn modelId="{DE754B7B-1475-4447-B673-CAB1CF96EDBF}" srcId="{984988B5-B712-4DB0-A73D-80B9075090D2}" destId="{8C120D07-83A6-4310-82ED-D21D3535AAAB}" srcOrd="3" destOrd="0" parTransId="{5E3C8732-C87C-4136-8DBB-EA1A33A4CEF6}" sibTransId="{F1ACB895-13DB-429E-8DDB-CE6FA342E461}"/>
    <dgm:cxn modelId="{D86B2E85-60B6-4A0F-8CCE-E3840320739A}" type="presOf" srcId="{8C120D07-83A6-4310-82ED-D21D3535AAAB}" destId="{EBE43079-D2E5-4BBF-87FE-2E2CCA22DD25}" srcOrd="0" destOrd="0" presId="urn:microsoft.com/office/officeart/2005/8/layout/hProcess9"/>
    <dgm:cxn modelId="{BAF27489-CF28-4A4B-8E46-FA57AD38A604}" srcId="{984988B5-B712-4DB0-A73D-80B9075090D2}" destId="{8A0E22F9-966F-440B-9774-280488434232}" srcOrd="2" destOrd="0" parTransId="{54665DA1-0EB5-4ED5-AFDB-26A2CA5B09F0}" sibTransId="{49259D2D-52BD-481E-B6D2-F8E6166CD369}"/>
    <dgm:cxn modelId="{E1BD968A-F4CE-404E-8B76-98D712FCA172}" srcId="{984988B5-B712-4DB0-A73D-80B9075090D2}" destId="{C6EDC2DD-B5BE-4BF0-91B5-A2A8701DB3FB}" srcOrd="0" destOrd="0" parTransId="{406A75B6-BBA4-4BE9-B122-A7C4CA0560CF}" sibTransId="{D8BAED5E-7654-4B5C-A57F-140A7B033E35}"/>
    <dgm:cxn modelId="{432CDEEC-A436-4274-85FA-C4EAD2A8BDDA}" type="presOf" srcId="{984988B5-B712-4DB0-A73D-80B9075090D2}" destId="{1AFA02F5-CBBB-497B-847F-8E08BCE424BC}" srcOrd="0" destOrd="0" presId="urn:microsoft.com/office/officeart/2005/8/layout/hProcess9"/>
    <dgm:cxn modelId="{EEDEE8F7-F854-4CB9-A8BE-27F266A393A6}" type="presOf" srcId="{A48DA69E-7C0B-4AEC-8FAA-B2354A1F8032}" destId="{F21C880C-C8E7-4094-A6DD-704480A0E081}" srcOrd="0" destOrd="0" presId="urn:microsoft.com/office/officeart/2005/8/layout/hProcess9"/>
    <dgm:cxn modelId="{D5BDA3BF-D403-47F9-B5C2-5DC9848F063C}" type="presParOf" srcId="{1AFA02F5-CBBB-497B-847F-8E08BCE424BC}" destId="{40FCC3FB-F0B6-46FC-AFCF-33E98E4BE64B}" srcOrd="0" destOrd="0" presId="urn:microsoft.com/office/officeart/2005/8/layout/hProcess9"/>
    <dgm:cxn modelId="{084F67DA-F3D2-4BAA-AD36-1EE749C957B8}" type="presParOf" srcId="{1AFA02F5-CBBB-497B-847F-8E08BCE424BC}" destId="{5EF9A715-FD78-431C-B15E-6B12D63113E9}" srcOrd="1" destOrd="0" presId="urn:microsoft.com/office/officeart/2005/8/layout/hProcess9"/>
    <dgm:cxn modelId="{6EA1B632-7E01-4888-A73E-B523CF2CFC1F}" type="presParOf" srcId="{5EF9A715-FD78-431C-B15E-6B12D63113E9}" destId="{35B4BA69-9791-4AC4-9D1D-077336449172}" srcOrd="0" destOrd="0" presId="urn:microsoft.com/office/officeart/2005/8/layout/hProcess9"/>
    <dgm:cxn modelId="{4172D331-60AB-4AB3-87A9-4F6C78091AFA}" type="presParOf" srcId="{5EF9A715-FD78-431C-B15E-6B12D63113E9}" destId="{A991318A-0AF8-42C7-8A12-963644EA4739}" srcOrd="1" destOrd="0" presId="urn:microsoft.com/office/officeart/2005/8/layout/hProcess9"/>
    <dgm:cxn modelId="{2790B118-8B43-4097-B4D0-8DC247613544}" type="presParOf" srcId="{5EF9A715-FD78-431C-B15E-6B12D63113E9}" destId="{F21C880C-C8E7-4094-A6DD-704480A0E081}" srcOrd="2" destOrd="0" presId="urn:microsoft.com/office/officeart/2005/8/layout/hProcess9"/>
    <dgm:cxn modelId="{4FC68E56-C160-4962-8369-5296BC56BAC9}" type="presParOf" srcId="{5EF9A715-FD78-431C-B15E-6B12D63113E9}" destId="{182B949E-7463-461E-A205-9B3BB4BD5A91}" srcOrd="3" destOrd="0" presId="urn:microsoft.com/office/officeart/2005/8/layout/hProcess9"/>
    <dgm:cxn modelId="{0187AC64-10B9-493D-B421-D2A446B28CD7}" type="presParOf" srcId="{5EF9A715-FD78-431C-B15E-6B12D63113E9}" destId="{4E4BA4BC-2AA6-4A33-BB1C-5797D97F9006}" srcOrd="4" destOrd="0" presId="urn:microsoft.com/office/officeart/2005/8/layout/hProcess9"/>
    <dgm:cxn modelId="{3AF4CC85-82B1-4818-A454-03D2DF911562}" type="presParOf" srcId="{5EF9A715-FD78-431C-B15E-6B12D63113E9}" destId="{1313C5AE-03FF-4875-B477-7A211EB26B29}" srcOrd="5" destOrd="0" presId="urn:microsoft.com/office/officeart/2005/8/layout/hProcess9"/>
    <dgm:cxn modelId="{64B5B1DC-6B18-4722-B57C-2723AB7EA6E9}" type="presParOf" srcId="{5EF9A715-FD78-431C-B15E-6B12D63113E9}" destId="{EBE43079-D2E5-4BBF-87FE-2E2CCA22DD25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84988B5-B712-4DB0-A73D-80B9075090D2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6EDC2DD-B5BE-4BF0-91B5-A2A8701DB3FB}">
      <dgm:prSet phldrT="[Text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id-ID" sz="2300" dirty="0">
              <a:latin typeface="Garamond" panose="02020404030301010803" pitchFamily="18" charset="0"/>
            </a:rPr>
            <a:t>Ilmu Manajemen Syariah</a:t>
          </a:r>
        </a:p>
      </dgm:t>
    </dgm:pt>
    <dgm:pt modelId="{406A75B6-BBA4-4BE9-B122-A7C4CA0560CF}" type="parTrans" cxnId="{E1BD968A-F4CE-404E-8B76-98D712FCA172}">
      <dgm:prSet/>
      <dgm:spPr/>
      <dgm:t>
        <a:bodyPr/>
        <a:lstStyle/>
        <a:p>
          <a:endParaRPr lang="id-ID"/>
        </a:p>
      </dgm:t>
    </dgm:pt>
    <dgm:pt modelId="{D8BAED5E-7654-4B5C-A57F-140A7B033E35}" type="sibTrans" cxnId="{E1BD968A-F4CE-404E-8B76-98D712FCA172}">
      <dgm:prSet/>
      <dgm:spPr/>
      <dgm:t>
        <a:bodyPr/>
        <a:lstStyle/>
        <a:p>
          <a:endParaRPr lang="id-ID"/>
        </a:p>
      </dgm:t>
    </dgm:pt>
    <dgm:pt modelId="{8A0E22F9-966F-440B-9774-280488434232}">
      <dgm:prSet phldrT="[Text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id-ID" sz="2300" dirty="0">
              <a:latin typeface="Garamond" panose="02020404030301010803" pitchFamily="18" charset="0"/>
            </a:rPr>
            <a:t>Ilmu Manajemen Makrifat</a:t>
          </a:r>
        </a:p>
      </dgm:t>
    </dgm:pt>
    <dgm:pt modelId="{54665DA1-0EB5-4ED5-AFDB-26A2CA5B09F0}" type="parTrans" cxnId="{BAF27489-CF28-4A4B-8E46-FA57AD38A604}">
      <dgm:prSet/>
      <dgm:spPr/>
      <dgm:t>
        <a:bodyPr/>
        <a:lstStyle/>
        <a:p>
          <a:endParaRPr lang="id-ID"/>
        </a:p>
      </dgm:t>
    </dgm:pt>
    <dgm:pt modelId="{49259D2D-52BD-481E-B6D2-F8E6166CD369}" type="sibTrans" cxnId="{BAF27489-CF28-4A4B-8E46-FA57AD38A604}">
      <dgm:prSet/>
      <dgm:spPr/>
      <dgm:t>
        <a:bodyPr/>
        <a:lstStyle/>
        <a:p>
          <a:endParaRPr lang="id-ID"/>
        </a:p>
      </dgm:t>
    </dgm:pt>
    <dgm:pt modelId="{8C120D07-83A6-4310-82ED-D21D3535AAAB}">
      <dgm:prSet phldrT="[Tex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id-ID" dirty="0">
              <a:latin typeface="Garamond" panose="02020404030301010803" pitchFamily="18" charset="0"/>
            </a:rPr>
            <a:t>Ilmu Manajemen Hakikat</a:t>
          </a:r>
        </a:p>
      </dgm:t>
    </dgm:pt>
    <dgm:pt modelId="{5E3C8732-C87C-4136-8DBB-EA1A33A4CEF6}" type="parTrans" cxnId="{DE754B7B-1475-4447-B673-CAB1CF96EDBF}">
      <dgm:prSet/>
      <dgm:spPr/>
      <dgm:t>
        <a:bodyPr/>
        <a:lstStyle/>
        <a:p>
          <a:endParaRPr lang="id-ID"/>
        </a:p>
      </dgm:t>
    </dgm:pt>
    <dgm:pt modelId="{F1ACB895-13DB-429E-8DDB-CE6FA342E461}" type="sibTrans" cxnId="{DE754B7B-1475-4447-B673-CAB1CF96EDBF}">
      <dgm:prSet/>
      <dgm:spPr/>
      <dgm:t>
        <a:bodyPr/>
        <a:lstStyle/>
        <a:p>
          <a:endParaRPr lang="id-ID"/>
        </a:p>
      </dgm:t>
    </dgm:pt>
    <dgm:pt modelId="{A48DA69E-7C0B-4AEC-8FAA-B2354A1F8032}">
      <dgm:prSet phldrT="[Text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id-ID" sz="2300" dirty="0">
              <a:latin typeface="Garamond" panose="02020404030301010803" pitchFamily="18" charset="0"/>
            </a:rPr>
            <a:t>Ilmu Manajemen Tarikat</a:t>
          </a:r>
        </a:p>
      </dgm:t>
    </dgm:pt>
    <dgm:pt modelId="{27D966E5-6B79-4285-9E67-1721907355D0}" type="parTrans" cxnId="{575E0A27-D514-4C78-B355-A276C4044C6A}">
      <dgm:prSet/>
      <dgm:spPr/>
      <dgm:t>
        <a:bodyPr/>
        <a:lstStyle/>
        <a:p>
          <a:endParaRPr lang="id-ID"/>
        </a:p>
      </dgm:t>
    </dgm:pt>
    <dgm:pt modelId="{F0E64C72-8F4B-43E5-AAF6-D2BFC79F212C}" type="sibTrans" cxnId="{575E0A27-D514-4C78-B355-A276C4044C6A}">
      <dgm:prSet/>
      <dgm:spPr/>
      <dgm:t>
        <a:bodyPr/>
        <a:lstStyle/>
        <a:p>
          <a:endParaRPr lang="id-ID"/>
        </a:p>
      </dgm:t>
    </dgm:pt>
    <dgm:pt modelId="{1AFA02F5-CBBB-497B-847F-8E08BCE424BC}" type="pres">
      <dgm:prSet presAssocID="{984988B5-B712-4DB0-A73D-80B9075090D2}" presName="CompostProcess" presStyleCnt="0">
        <dgm:presLayoutVars>
          <dgm:dir/>
          <dgm:resizeHandles val="exact"/>
        </dgm:presLayoutVars>
      </dgm:prSet>
      <dgm:spPr/>
    </dgm:pt>
    <dgm:pt modelId="{40FCC3FB-F0B6-46FC-AFCF-33E98E4BE64B}" type="pres">
      <dgm:prSet presAssocID="{984988B5-B712-4DB0-A73D-80B9075090D2}" presName="arrow" presStyleLbl="bgShp" presStyleIdx="0" presStyleCnt="1" custScaleX="95085"/>
      <dgm:spPr>
        <a:solidFill>
          <a:schemeClr val="accent3"/>
        </a:solidFill>
      </dgm:spPr>
    </dgm:pt>
    <dgm:pt modelId="{5EF9A715-FD78-431C-B15E-6B12D63113E9}" type="pres">
      <dgm:prSet presAssocID="{984988B5-B712-4DB0-A73D-80B9075090D2}" presName="linearProcess" presStyleCnt="0"/>
      <dgm:spPr/>
    </dgm:pt>
    <dgm:pt modelId="{35B4BA69-9791-4AC4-9D1D-077336449172}" type="pres">
      <dgm:prSet presAssocID="{C6EDC2DD-B5BE-4BF0-91B5-A2A8701DB3FB}" presName="textNode" presStyleLbl="node1" presStyleIdx="0" presStyleCnt="4" custScaleX="61879" custScaleY="44832" custLinFactX="15168" custLinFactNeighborX="100000">
        <dgm:presLayoutVars>
          <dgm:bulletEnabled val="1"/>
        </dgm:presLayoutVars>
      </dgm:prSet>
      <dgm:spPr/>
    </dgm:pt>
    <dgm:pt modelId="{A991318A-0AF8-42C7-8A12-963644EA4739}" type="pres">
      <dgm:prSet presAssocID="{D8BAED5E-7654-4B5C-A57F-140A7B033E35}" presName="sibTrans" presStyleCnt="0"/>
      <dgm:spPr/>
    </dgm:pt>
    <dgm:pt modelId="{F21C880C-C8E7-4094-A6DD-704480A0E081}" type="pres">
      <dgm:prSet presAssocID="{A48DA69E-7C0B-4AEC-8FAA-B2354A1F8032}" presName="textNode" presStyleLbl="node1" presStyleIdx="1" presStyleCnt="4" custScaleX="62262" custScaleY="46398" custLinFactX="5170" custLinFactNeighborX="100000">
        <dgm:presLayoutVars>
          <dgm:bulletEnabled val="1"/>
        </dgm:presLayoutVars>
      </dgm:prSet>
      <dgm:spPr/>
    </dgm:pt>
    <dgm:pt modelId="{182B949E-7463-461E-A205-9B3BB4BD5A91}" type="pres">
      <dgm:prSet presAssocID="{F0E64C72-8F4B-43E5-AAF6-D2BFC79F212C}" presName="sibTrans" presStyleCnt="0"/>
      <dgm:spPr/>
    </dgm:pt>
    <dgm:pt modelId="{4E4BA4BC-2AA6-4A33-BB1C-5797D97F9006}" type="pres">
      <dgm:prSet presAssocID="{8A0E22F9-966F-440B-9774-280488434232}" presName="textNode" presStyleLbl="node1" presStyleIdx="2" presStyleCnt="4" custScaleX="56595" custScaleY="49530" custLinFactNeighborX="47925">
        <dgm:presLayoutVars>
          <dgm:bulletEnabled val="1"/>
        </dgm:presLayoutVars>
      </dgm:prSet>
      <dgm:spPr/>
    </dgm:pt>
    <dgm:pt modelId="{1313C5AE-03FF-4875-B477-7A211EB26B29}" type="pres">
      <dgm:prSet presAssocID="{49259D2D-52BD-481E-B6D2-F8E6166CD369}" presName="sibTrans" presStyleCnt="0"/>
      <dgm:spPr/>
    </dgm:pt>
    <dgm:pt modelId="{EBE43079-D2E5-4BBF-87FE-2E2CCA22DD25}" type="pres">
      <dgm:prSet presAssocID="{8C120D07-83A6-4310-82ED-D21D3535AAAB}" presName="textNode" presStyleLbl="node1" presStyleIdx="3" presStyleCnt="4" custScaleX="52264" custScaleY="47964" custLinFactNeighborX="-55110">
        <dgm:presLayoutVars>
          <dgm:bulletEnabled val="1"/>
        </dgm:presLayoutVars>
      </dgm:prSet>
      <dgm:spPr/>
    </dgm:pt>
  </dgm:ptLst>
  <dgm:cxnLst>
    <dgm:cxn modelId="{575E0A27-D514-4C78-B355-A276C4044C6A}" srcId="{984988B5-B712-4DB0-A73D-80B9075090D2}" destId="{A48DA69E-7C0B-4AEC-8FAA-B2354A1F8032}" srcOrd="1" destOrd="0" parTransId="{27D966E5-6B79-4285-9E67-1721907355D0}" sibTransId="{F0E64C72-8F4B-43E5-AAF6-D2BFC79F212C}"/>
    <dgm:cxn modelId="{52E8813A-1D72-46E4-98D3-702088AC96C5}" type="presOf" srcId="{8A0E22F9-966F-440B-9774-280488434232}" destId="{4E4BA4BC-2AA6-4A33-BB1C-5797D97F9006}" srcOrd="0" destOrd="0" presId="urn:microsoft.com/office/officeart/2005/8/layout/hProcess9"/>
    <dgm:cxn modelId="{1CAF3157-1BCD-409D-9AA7-6CA083F46496}" type="presOf" srcId="{C6EDC2DD-B5BE-4BF0-91B5-A2A8701DB3FB}" destId="{35B4BA69-9791-4AC4-9D1D-077336449172}" srcOrd="0" destOrd="0" presId="urn:microsoft.com/office/officeart/2005/8/layout/hProcess9"/>
    <dgm:cxn modelId="{DE754B7B-1475-4447-B673-CAB1CF96EDBF}" srcId="{984988B5-B712-4DB0-A73D-80B9075090D2}" destId="{8C120D07-83A6-4310-82ED-D21D3535AAAB}" srcOrd="3" destOrd="0" parTransId="{5E3C8732-C87C-4136-8DBB-EA1A33A4CEF6}" sibTransId="{F1ACB895-13DB-429E-8DDB-CE6FA342E461}"/>
    <dgm:cxn modelId="{D86B2E85-60B6-4A0F-8CCE-E3840320739A}" type="presOf" srcId="{8C120D07-83A6-4310-82ED-D21D3535AAAB}" destId="{EBE43079-D2E5-4BBF-87FE-2E2CCA22DD25}" srcOrd="0" destOrd="0" presId="urn:microsoft.com/office/officeart/2005/8/layout/hProcess9"/>
    <dgm:cxn modelId="{BAF27489-CF28-4A4B-8E46-FA57AD38A604}" srcId="{984988B5-B712-4DB0-A73D-80B9075090D2}" destId="{8A0E22F9-966F-440B-9774-280488434232}" srcOrd="2" destOrd="0" parTransId="{54665DA1-0EB5-4ED5-AFDB-26A2CA5B09F0}" sibTransId="{49259D2D-52BD-481E-B6D2-F8E6166CD369}"/>
    <dgm:cxn modelId="{E1BD968A-F4CE-404E-8B76-98D712FCA172}" srcId="{984988B5-B712-4DB0-A73D-80B9075090D2}" destId="{C6EDC2DD-B5BE-4BF0-91B5-A2A8701DB3FB}" srcOrd="0" destOrd="0" parTransId="{406A75B6-BBA4-4BE9-B122-A7C4CA0560CF}" sibTransId="{D8BAED5E-7654-4B5C-A57F-140A7B033E35}"/>
    <dgm:cxn modelId="{432CDEEC-A436-4274-85FA-C4EAD2A8BDDA}" type="presOf" srcId="{984988B5-B712-4DB0-A73D-80B9075090D2}" destId="{1AFA02F5-CBBB-497B-847F-8E08BCE424BC}" srcOrd="0" destOrd="0" presId="urn:microsoft.com/office/officeart/2005/8/layout/hProcess9"/>
    <dgm:cxn modelId="{EEDEE8F7-F854-4CB9-A8BE-27F266A393A6}" type="presOf" srcId="{A48DA69E-7C0B-4AEC-8FAA-B2354A1F8032}" destId="{F21C880C-C8E7-4094-A6DD-704480A0E081}" srcOrd="0" destOrd="0" presId="urn:microsoft.com/office/officeart/2005/8/layout/hProcess9"/>
    <dgm:cxn modelId="{D5BDA3BF-D403-47F9-B5C2-5DC9848F063C}" type="presParOf" srcId="{1AFA02F5-CBBB-497B-847F-8E08BCE424BC}" destId="{40FCC3FB-F0B6-46FC-AFCF-33E98E4BE64B}" srcOrd="0" destOrd="0" presId="urn:microsoft.com/office/officeart/2005/8/layout/hProcess9"/>
    <dgm:cxn modelId="{084F67DA-F3D2-4BAA-AD36-1EE749C957B8}" type="presParOf" srcId="{1AFA02F5-CBBB-497B-847F-8E08BCE424BC}" destId="{5EF9A715-FD78-431C-B15E-6B12D63113E9}" srcOrd="1" destOrd="0" presId="urn:microsoft.com/office/officeart/2005/8/layout/hProcess9"/>
    <dgm:cxn modelId="{6EA1B632-7E01-4888-A73E-B523CF2CFC1F}" type="presParOf" srcId="{5EF9A715-FD78-431C-B15E-6B12D63113E9}" destId="{35B4BA69-9791-4AC4-9D1D-077336449172}" srcOrd="0" destOrd="0" presId="urn:microsoft.com/office/officeart/2005/8/layout/hProcess9"/>
    <dgm:cxn modelId="{4172D331-60AB-4AB3-87A9-4F6C78091AFA}" type="presParOf" srcId="{5EF9A715-FD78-431C-B15E-6B12D63113E9}" destId="{A991318A-0AF8-42C7-8A12-963644EA4739}" srcOrd="1" destOrd="0" presId="urn:microsoft.com/office/officeart/2005/8/layout/hProcess9"/>
    <dgm:cxn modelId="{2790B118-8B43-4097-B4D0-8DC247613544}" type="presParOf" srcId="{5EF9A715-FD78-431C-B15E-6B12D63113E9}" destId="{F21C880C-C8E7-4094-A6DD-704480A0E081}" srcOrd="2" destOrd="0" presId="urn:microsoft.com/office/officeart/2005/8/layout/hProcess9"/>
    <dgm:cxn modelId="{4FC68E56-C160-4962-8369-5296BC56BAC9}" type="presParOf" srcId="{5EF9A715-FD78-431C-B15E-6B12D63113E9}" destId="{182B949E-7463-461E-A205-9B3BB4BD5A91}" srcOrd="3" destOrd="0" presId="urn:microsoft.com/office/officeart/2005/8/layout/hProcess9"/>
    <dgm:cxn modelId="{0187AC64-10B9-493D-B421-D2A446B28CD7}" type="presParOf" srcId="{5EF9A715-FD78-431C-B15E-6B12D63113E9}" destId="{4E4BA4BC-2AA6-4A33-BB1C-5797D97F9006}" srcOrd="4" destOrd="0" presId="urn:microsoft.com/office/officeart/2005/8/layout/hProcess9"/>
    <dgm:cxn modelId="{3AF4CC85-82B1-4818-A454-03D2DF911562}" type="presParOf" srcId="{5EF9A715-FD78-431C-B15E-6B12D63113E9}" destId="{1313C5AE-03FF-4875-B477-7A211EB26B29}" srcOrd="5" destOrd="0" presId="urn:microsoft.com/office/officeart/2005/8/layout/hProcess9"/>
    <dgm:cxn modelId="{64B5B1DC-6B18-4722-B57C-2723AB7EA6E9}" type="presParOf" srcId="{5EF9A715-FD78-431C-B15E-6B12D63113E9}" destId="{EBE43079-D2E5-4BBF-87FE-2E2CCA22DD25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F0B395D-2ED9-49D9-8BD4-3D0575295DDC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567B579C-6ED8-4BAC-B659-E3E38CEE8638}">
      <dgm:prSet phldrT="[Text]" custT="1"/>
      <dgm:spPr/>
      <dgm:t>
        <a:bodyPr/>
        <a:lstStyle/>
        <a:p>
          <a:r>
            <a:rPr lang="id-ID" sz="2400" dirty="0">
              <a:latin typeface="Garamond" panose="02020404030301010803" pitchFamily="18" charset="0"/>
            </a:rPr>
            <a:t>Nilai-tambah Mental</a:t>
          </a:r>
        </a:p>
      </dgm:t>
    </dgm:pt>
    <dgm:pt modelId="{3F248078-E72B-4A8A-BF54-9AA949A072F0}" type="parTrans" cxnId="{771A4437-790A-4EB2-83E9-3A045613749E}">
      <dgm:prSet/>
      <dgm:spPr/>
      <dgm:t>
        <a:bodyPr/>
        <a:lstStyle/>
        <a:p>
          <a:endParaRPr lang="id-ID"/>
        </a:p>
      </dgm:t>
    </dgm:pt>
    <dgm:pt modelId="{487B816F-D5D5-4597-9FDC-114E4A6E4F9C}" type="sibTrans" cxnId="{771A4437-790A-4EB2-83E9-3A045613749E}">
      <dgm:prSet/>
      <dgm:spPr/>
      <dgm:t>
        <a:bodyPr/>
        <a:lstStyle/>
        <a:p>
          <a:endParaRPr lang="id-ID"/>
        </a:p>
      </dgm:t>
    </dgm:pt>
    <dgm:pt modelId="{CD14E0CD-DF5D-4DBC-8F77-80E32DB6D144}">
      <dgm:prSet phldrT="[Text]" custT="1"/>
      <dgm:spPr/>
      <dgm:t>
        <a:bodyPr/>
        <a:lstStyle/>
        <a:p>
          <a:r>
            <a:rPr lang="id-ID" sz="2400" dirty="0">
              <a:latin typeface="Garamond" panose="02020404030301010803" pitchFamily="18" charset="0"/>
            </a:rPr>
            <a:t>Nilai-tambah Spiritual</a:t>
          </a:r>
        </a:p>
      </dgm:t>
    </dgm:pt>
    <dgm:pt modelId="{48508467-A00E-4A2E-BFD6-A171175BEF45}" type="parTrans" cxnId="{888ECC14-B09C-43A8-99D6-50642A67F240}">
      <dgm:prSet/>
      <dgm:spPr/>
      <dgm:t>
        <a:bodyPr/>
        <a:lstStyle/>
        <a:p>
          <a:endParaRPr lang="id-ID"/>
        </a:p>
      </dgm:t>
    </dgm:pt>
    <dgm:pt modelId="{B12D539B-DA76-4912-B553-75858FAD2341}" type="sibTrans" cxnId="{888ECC14-B09C-43A8-99D6-50642A67F240}">
      <dgm:prSet/>
      <dgm:spPr/>
      <dgm:t>
        <a:bodyPr/>
        <a:lstStyle/>
        <a:p>
          <a:endParaRPr lang="id-ID"/>
        </a:p>
      </dgm:t>
    </dgm:pt>
    <dgm:pt modelId="{5A93451E-A7F1-4A45-B442-A7E7DFB50352}">
      <dgm:prSet phldrT="[Text]" custT="1"/>
      <dgm:spPr/>
      <dgm:t>
        <a:bodyPr/>
        <a:lstStyle/>
        <a:p>
          <a:r>
            <a:rPr lang="id-ID" sz="2400" dirty="0">
              <a:latin typeface="Garamond" panose="02020404030301010803" pitchFamily="18" charset="0"/>
            </a:rPr>
            <a:t>Nilai-tambah Ekonomi</a:t>
          </a:r>
        </a:p>
      </dgm:t>
    </dgm:pt>
    <dgm:pt modelId="{53E5296D-6539-40B7-AA5D-26B3253F97A6}" type="parTrans" cxnId="{86D7A778-33E6-4E47-BBC2-BEE2056B8D6E}">
      <dgm:prSet/>
      <dgm:spPr/>
      <dgm:t>
        <a:bodyPr/>
        <a:lstStyle/>
        <a:p>
          <a:endParaRPr lang="id-ID"/>
        </a:p>
      </dgm:t>
    </dgm:pt>
    <dgm:pt modelId="{59A3399F-D78F-4171-B1CE-D086459E7AC0}" type="sibTrans" cxnId="{86D7A778-33E6-4E47-BBC2-BEE2056B8D6E}">
      <dgm:prSet/>
      <dgm:spPr/>
      <dgm:t>
        <a:bodyPr/>
        <a:lstStyle/>
        <a:p>
          <a:endParaRPr lang="id-ID"/>
        </a:p>
      </dgm:t>
    </dgm:pt>
    <dgm:pt modelId="{BF0A2AA6-DE01-46EF-8773-466FD9B6EFD0}" type="pres">
      <dgm:prSet presAssocID="{2F0B395D-2ED9-49D9-8BD4-3D0575295DDC}" presName="compositeShape" presStyleCnt="0">
        <dgm:presLayoutVars>
          <dgm:chMax val="7"/>
          <dgm:dir/>
          <dgm:resizeHandles val="exact"/>
        </dgm:presLayoutVars>
      </dgm:prSet>
      <dgm:spPr/>
    </dgm:pt>
    <dgm:pt modelId="{D7D2FD78-E5B6-4FFB-8AC6-80EB6D3044BB}" type="pres">
      <dgm:prSet presAssocID="{2F0B395D-2ED9-49D9-8BD4-3D0575295DDC}" presName="wedge1" presStyleLbl="node1" presStyleIdx="0" presStyleCnt="3"/>
      <dgm:spPr/>
    </dgm:pt>
    <dgm:pt modelId="{AFB4A5B4-D547-46F8-B9F2-858E03D49E2A}" type="pres">
      <dgm:prSet presAssocID="{2F0B395D-2ED9-49D9-8BD4-3D0575295DDC}" presName="dummy1a" presStyleCnt="0"/>
      <dgm:spPr/>
    </dgm:pt>
    <dgm:pt modelId="{96EB41BA-D7AD-4F72-AD6B-0DF3176D6541}" type="pres">
      <dgm:prSet presAssocID="{2F0B395D-2ED9-49D9-8BD4-3D0575295DDC}" presName="dummy1b" presStyleCnt="0"/>
      <dgm:spPr/>
    </dgm:pt>
    <dgm:pt modelId="{82F6F6B5-A696-4FFC-A243-84C71650C691}" type="pres">
      <dgm:prSet presAssocID="{2F0B395D-2ED9-49D9-8BD4-3D0575295DDC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E2097843-F9EB-42C6-AC76-E51A1C866F11}" type="pres">
      <dgm:prSet presAssocID="{2F0B395D-2ED9-49D9-8BD4-3D0575295DDC}" presName="wedge2" presStyleLbl="node1" presStyleIdx="1" presStyleCnt="3"/>
      <dgm:spPr/>
    </dgm:pt>
    <dgm:pt modelId="{FC464E67-F48D-4E73-8A24-96D1F3D89586}" type="pres">
      <dgm:prSet presAssocID="{2F0B395D-2ED9-49D9-8BD4-3D0575295DDC}" presName="dummy2a" presStyleCnt="0"/>
      <dgm:spPr/>
    </dgm:pt>
    <dgm:pt modelId="{AA487A0E-08C1-4B69-93B2-04F4AAFBB7CB}" type="pres">
      <dgm:prSet presAssocID="{2F0B395D-2ED9-49D9-8BD4-3D0575295DDC}" presName="dummy2b" presStyleCnt="0"/>
      <dgm:spPr/>
    </dgm:pt>
    <dgm:pt modelId="{2F5B4793-4FE8-4C95-8196-C6804C4821E8}" type="pres">
      <dgm:prSet presAssocID="{2F0B395D-2ED9-49D9-8BD4-3D0575295DDC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C1028384-8FDE-44EA-80A3-F6498207C902}" type="pres">
      <dgm:prSet presAssocID="{2F0B395D-2ED9-49D9-8BD4-3D0575295DDC}" presName="wedge3" presStyleLbl="node1" presStyleIdx="2" presStyleCnt="3"/>
      <dgm:spPr/>
    </dgm:pt>
    <dgm:pt modelId="{AF39FB43-8091-43EA-ADBE-DA6A675E1381}" type="pres">
      <dgm:prSet presAssocID="{2F0B395D-2ED9-49D9-8BD4-3D0575295DDC}" presName="dummy3a" presStyleCnt="0"/>
      <dgm:spPr/>
    </dgm:pt>
    <dgm:pt modelId="{302B225D-7194-4F82-A8EF-ECA069CD2BFF}" type="pres">
      <dgm:prSet presAssocID="{2F0B395D-2ED9-49D9-8BD4-3D0575295DDC}" presName="dummy3b" presStyleCnt="0"/>
      <dgm:spPr/>
    </dgm:pt>
    <dgm:pt modelId="{B0503166-7B0B-49E7-B520-17908227AF79}" type="pres">
      <dgm:prSet presAssocID="{2F0B395D-2ED9-49D9-8BD4-3D0575295DDC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915A7A67-4899-4D0A-8C10-5CDF5F5C495D}" type="pres">
      <dgm:prSet presAssocID="{487B816F-D5D5-4597-9FDC-114E4A6E4F9C}" presName="arrowWedge1" presStyleLbl="fgSibTrans2D1" presStyleIdx="0" presStyleCnt="3"/>
      <dgm:spPr/>
    </dgm:pt>
    <dgm:pt modelId="{68AF2684-E74C-4361-8CC8-DA9D70659DFA}" type="pres">
      <dgm:prSet presAssocID="{B12D539B-DA76-4912-B553-75858FAD2341}" presName="arrowWedge2" presStyleLbl="fgSibTrans2D1" presStyleIdx="1" presStyleCnt="3"/>
      <dgm:spPr/>
    </dgm:pt>
    <dgm:pt modelId="{0ACD1714-6246-4458-97D4-0DF724578664}" type="pres">
      <dgm:prSet presAssocID="{59A3399F-D78F-4171-B1CE-D086459E7AC0}" presName="arrowWedge3" presStyleLbl="fgSibTrans2D1" presStyleIdx="2" presStyleCnt="3"/>
      <dgm:spPr/>
    </dgm:pt>
  </dgm:ptLst>
  <dgm:cxnLst>
    <dgm:cxn modelId="{C475CF0B-B52E-403E-BB6B-D0774982A06C}" type="presOf" srcId="{2F0B395D-2ED9-49D9-8BD4-3D0575295DDC}" destId="{BF0A2AA6-DE01-46EF-8773-466FD9B6EFD0}" srcOrd="0" destOrd="0" presId="urn:microsoft.com/office/officeart/2005/8/layout/cycle8"/>
    <dgm:cxn modelId="{888ECC14-B09C-43A8-99D6-50642A67F240}" srcId="{2F0B395D-2ED9-49D9-8BD4-3D0575295DDC}" destId="{CD14E0CD-DF5D-4DBC-8F77-80E32DB6D144}" srcOrd="1" destOrd="0" parTransId="{48508467-A00E-4A2E-BFD6-A171175BEF45}" sibTransId="{B12D539B-DA76-4912-B553-75858FAD2341}"/>
    <dgm:cxn modelId="{12A63726-6B94-4816-8810-DB0F80EED9D3}" type="presOf" srcId="{CD14E0CD-DF5D-4DBC-8F77-80E32DB6D144}" destId="{E2097843-F9EB-42C6-AC76-E51A1C866F11}" srcOrd="0" destOrd="0" presId="urn:microsoft.com/office/officeart/2005/8/layout/cycle8"/>
    <dgm:cxn modelId="{771A4437-790A-4EB2-83E9-3A045613749E}" srcId="{2F0B395D-2ED9-49D9-8BD4-3D0575295DDC}" destId="{567B579C-6ED8-4BAC-B659-E3E38CEE8638}" srcOrd="0" destOrd="0" parTransId="{3F248078-E72B-4A8A-BF54-9AA949A072F0}" sibTransId="{487B816F-D5D5-4597-9FDC-114E4A6E4F9C}"/>
    <dgm:cxn modelId="{EE20955F-EAD2-410D-88AC-CFE7A1EF61D1}" type="presOf" srcId="{CD14E0CD-DF5D-4DBC-8F77-80E32DB6D144}" destId="{2F5B4793-4FE8-4C95-8196-C6804C4821E8}" srcOrd="1" destOrd="0" presId="urn:microsoft.com/office/officeart/2005/8/layout/cycle8"/>
    <dgm:cxn modelId="{06A6FF42-560E-4AD6-BADC-EC421596FD7C}" type="presOf" srcId="{5A93451E-A7F1-4A45-B442-A7E7DFB50352}" destId="{C1028384-8FDE-44EA-80A3-F6498207C902}" srcOrd="0" destOrd="0" presId="urn:microsoft.com/office/officeart/2005/8/layout/cycle8"/>
    <dgm:cxn modelId="{425B8144-BA87-4E9C-BA0D-744B222F0FB1}" type="presOf" srcId="{567B579C-6ED8-4BAC-B659-E3E38CEE8638}" destId="{82F6F6B5-A696-4FFC-A243-84C71650C691}" srcOrd="1" destOrd="0" presId="urn:microsoft.com/office/officeart/2005/8/layout/cycle8"/>
    <dgm:cxn modelId="{86D7A778-33E6-4E47-BBC2-BEE2056B8D6E}" srcId="{2F0B395D-2ED9-49D9-8BD4-3D0575295DDC}" destId="{5A93451E-A7F1-4A45-B442-A7E7DFB50352}" srcOrd="2" destOrd="0" parTransId="{53E5296D-6539-40B7-AA5D-26B3253F97A6}" sibTransId="{59A3399F-D78F-4171-B1CE-D086459E7AC0}"/>
    <dgm:cxn modelId="{7CAD2880-F5D6-4D8C-B723-364AC97381E2}" type="presOf" srcId="{567B579C-6ED8-4BAC-B659-E3E38CEE8638}" destId="{D7D2FD78-E5B6-4FFB-8AC6-80EB6D3044BB}" srcOrd="0" destOrd="0" presId="urn:microsoft.com/office/officeart/2005/8/layout/cycle8"/>
    <dgm:cxn modelId="{A15565AF-007E-48EE-A1EA-5F547431A316}" type="presOf" srcId="{5A93451E-A7F1-4A45-B442-A7E7DFB50352}" destId="{B0503166-7B0B-49E7-B520-17908227AF79}" srcOrd="1" destOrd="0" presId="urn:microsoft.com/office/officeart/2005/8/layout/cycle8"/>
    <dgm:cxn modelId="{A6D039CD-6832-4CE7-A13E-DDA19765A68D}" type="presParOf" srcId="{BF0A2AA6-DE01-46EF-8773-466FD9B6EFD0}" destId="{D7D2FD78-E5B6-4FFB-8AC6-80EB6D3044BB}" srcOrd="0" destOrd="0" presId="urn:microsoft.com/office/officeart/2005/8/layout/cycle8"/>
    <dgm:cxn modelId="{A76DCBC8-AB07-4E14-83D7-9AC39E068CE3}" type="presParOf" srcId="{BF0A2AA6-DE01-46EF-8773-466FD9B6EFD0}" destId="{AFB4A5B4-D547-46F8-B9F2-858E03D49E2A}" srcOrd="1" destOrd="0" presId="urn:microsoft.com/office/officeart/2005/8/layout/cycle8"/>
    <dgm:cxn modelId="{F949111E-E87F-4ECD-8269-A1FE08608828}" type="presParOf" srcId="{BF0A2AA6-DE01-46EF-8773-466FD9B6EFD0}" destId="{96EB41BA-D7AD-4F72-AD6B-0DF3176D6541}" srcOrd="2" destOrd="0" presId="urn:microsoft.com/office/officeart/2005/8/layout/cycle8"/>
    <dgm:cxn modelId="{0E254EB1-76C6-4551-8EB8-968612D4E11A}" type="presParOf" srcId="{BF0A2AA6-DE01-46EF-8773-466FD9B6EFD0}" destId="{82F6F6B5-A696-4FFC-A243-84C71650C691}" srcOrd="3" destOrd="0" presId="urn:microsoft.com/office/officeart/2005/8/layout/cycle8"/>
    <dgm:cxn modelId="{A1C5D90D-5025-43C1-937B-3F4B0B9C19D5}" type="presParOf" srcId="{BF0A2AA6-DE01-46EF-8773-466FD9B6EFD0}" destId="{E2097843-F9EB-42C6-AC76-E51A1C866F11}" srcOrd="4" destOrd="0" presId="urn:microsoft.com/office/officeart/2005/8/layout/cycle8"/>
    <dgm:cxn modelId="{109202CF-B649-4B15-ABCE-970C5D2E01C3}" type="presParOf" srcId="{BF0A2AA6-DE01-46EF-8773-466FD9B6EFD0}" destId="{FC464E67-F48D-4E73-8A24-96D1F3D89586}" srcOrd="5" destOrd="0" presId="urn:microsoft.com/office/officeart/2005/8/layout/cycle8"/>
    <dgm:cxn modelId="{E5DA18D7-7668-441D-A14A-68080D91BAAC}" type="presParOf" srcId="{BF0A2AA6-DE01-46EF-8773-466FD9B6EFD0}" destId="{AA487A0E-08C1-4B69-93B2-04F4AAFBB7CB}" srcOrd="6" destOrd="0" presId="urn:microsoft.com/office/officeart/2005/8/layout/cycle8"/>
    <dgm:cxn modelId="{A5CC5A59-5837-48B5-BA0D-2F4923414556}" type="presParOf" srcId="{BF0A2AA6-DE01-46EF-8773-466FD9B6EFD0}" destId="{2F5B4793-4FE8-4C95-8196-C6804C4821E8}" srcOrd="7" destOrd="0" presId="urn:microsoft.com/office/officeart/2005/8/layout/cycle8"/>
    <dgm:cxn modelId="{53619D42-53C5-46A2-B996-19CA25836203}" type="presParOf" srcId="{BF0A2AA6-DE01-46EF-8773-466FD9B6EFD0}" destId="{C1028384-8FDE-44EA-80A3-F6498207C902}" srcOrd="8" destOrd="0" presId="urn:microsoft.com/office/officeart/2005/8/layout/cycle8"/>
    <dgm:cxn modelId="{8BA85EB9-328B-4F28-8522-D32D9D571321}" type="presParOf" srcId="{BF0A2AA6-DE01-46EF-8773-466FD9B6EFD0}" destId="{AF39FB43-8091-43EA-ADBE-DA6A675E1381}" srcOrd="9" destOrd="0" presId="urn:microsoft.com/office/officeart/2005/8/layout/cycle8"/>
    <dgm:cxn modelId="{46F681EE-11DC-4AA7-91AA-79BE7F7D7321}" type="presParOf" srcId="{BF0A2AA6-DE01-46EF-8773-466FD9B6EFD0}" destId="{302B225D-7194-4F82-A8EF-ECA069CD2BFF}" srcOrd="10" destOrd="0" presId="urn:microsoft.com/office/officeart/2005/8/layout/cycle8"/>
    <dgm:cxn modelId="{CFF147E7-757B-4B4C-9EAE-45F65D0EFA32}" type="presParOf" srcId="{BF0A2AA6-DE01-46EF-8773-466FD9B6EFD0}" destId="{B0503166-7B0B-49E7-B520-17908227AF79}" srcOrd="11" destOrd="0" presId="urn:microsoft.com/office/officeart/2005/8/layout/cycle8"/>
    <dgm:cxn modelId="{8CED9B1C-B7C6-4AA6-9D95-57C3AB0A42EB}" type="presParOf" srcId="{BF0A2AA6-DE01-46EF-8773-466FD9B6EFD0}" destId="{915A7A67-4899-4D0A-8C10-5CDF5F5C495D}" srcOrd="12" destOrd="0" presId="urn:microsoft.com/office/officeart/2005/8/layout/cycle8"/>
    <dgm:cxn modelId="{4E096A49-25D1-42A1-9FE3-3C02456C8394}" type="presParOf" srcId="{BF0A2AA6-DE01-46EF-8773-466FD9B6EFD0}" destId="{68AF2684-E74C-4361-8CC8-DA9D70659DFA}" srcOrd="13" destOrd="0" presId="urn:microsoft.com/office/officeart/2005/8/layout/cycle8"/>
    <dgm:cxn modelId="{A8E34FBB-480B-4648-9217-D98D67FC94CE}" type="presParOf" srcId="{BF0A2AA6-DE01-46EF-8773-466FD9B6EFD0}" destId="{0ACD1714-6246-4458-97D4-0DF724578664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74D6900-4A12-4969-A8EF-7177C521EC3C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35A05F53-B192-424C-8412-C4B4B012E347}">
      <dgm:prSet phldrT="[Text]"/>
      <dgm:spPr/>
      <dgm:t>
        <a:bodyPr/>
        <a:lstStyle/>
        <a:p>
          <a:r>
            <a:rPr lang="id-ID" dirty="0"/>
            <a:t>?</a:t>
          </a:r>
        </a:p>
      </dgm:t>
    </dgm:pt>
    <dgm:pt modelId="{9871AED4-EC54-4345-AB8B-3701E30C830A}" type="parTrans" cxnId="{A63ADCDD-4618-46A1-8ADF-BFA0187FF2BE}">
      <dgm:prSet/>
      <dgm:spPr/>
      <dgm:t>
        <a:bodyPr/>
        <a:lstStyle/>
        <a:p>
          <a:endParaRPr lang="id-ID"/>
        </a:p>
      </dgm:t>
    </dgm:pt>
    <dgm:pt modelId="{CC562338-4A73-4223-855F-11473D0380A3}" type="sibTrans" cxnId="{A63ADCDD-4618-46A1-8ADF-BFA0187FF2BE}">
      <dgm:prSet/>
      <dgm:spPr/>
      <dgm:t>
        <a:bodyPr/>
        <a:lstStyle/>
        <a:p>
          <a:endParaRPr lang="id-ID"/>
        </a:p>
      </dgm:t>
    </dgm:pt>
    <dgm:pt modelId="{02BA13AC-566A-48D2-932E-58BE0DE0D986}">
      <dgm:prSet phldrT="[Text]"/>
      <dgm:spPr/>
      <dgm:t>
        <a:bodyPr/>
        <a:lstStyle/>
        <a:p>
          <a:r>
            <a:rPr lang="id-ID" dirty="0"/>
            <a:t>?</a:t>
          </a:r>
        </a:p>
      </dgm:t>
    </dgm:pt>
    <dgm:pt modelId="{72456C33-A6BE-4CBF-815B-8276F6EE5932}" type="parTrans" cxnId="{FC35C149-6436-40D5-929B-1717B1F939DF}">
      <dgm:prSet/>
      <dgm:spPr/>
      <dgm:t>
        <a:bodyPr/>
        <a:lstStyle/>
        <a:p>
          <a:endParaRPr lang="id-ID"/>
        </a:p>
      </dgm:t>
    </dgm:pt>
    <dgm:pt modelId="{B09F332A-CED6-4F46-A088-F7C3870F7862}" type="sibTrans" cxnId="{FC35C149-6436-40D5-929B-1717B1F939DF}">
      <dgm:prSet/>
      <dgm:spPr/>
      <dgm:t>
        <a:bodyPr/>
        <a:lstStyle/>
        <a:p>
          <a:endParaRPr lang="id-ID"/>
        </a:p>
      </dgm:t>
    </dgm:pt>
    <dgm:pt modelId="{BA2F2E19-B153-4D30-9BED-AC4105000320}">
      <dgm:prSet phldrT="[Text]"/>
      <dgm:spPr/>
      <dgm:t>
        <a:bodyPr/>
        <a:lstStyle/>
        <a:p>
          <a:r>
            <a:rPr lang="en-US" dirty="0">
              <a:solidFill>
                <a:srgbClr val="000000"/>
              </a:solidFill>
              <a:latin typeface="Garamond"/>
              <a:ea typeface="Calibri"/>
              <a:cs typeface="Times Roman"/>
            </a:rPr>
            <a:t>Integrity, objectivity, professional competence and due care, confidentiality, professional behavior</a:t>
          </a:r>
          <a:endParaRPr lang="id-ID" dirty="0"/>
        </a:p>
      </dgm:t>
    </dgm:pt>
    <dgm:pt modelId="{6DEF36F7-1A1E-435A-9BEC-D83E857F0FDE}" type="parTrans" cxnId="{5C1F2A2E-75A6-4BA9-879D-7E24EEE815DE}">
      <dgm:prSet/>
      <dgm:spPr/>
      <dgm:t>
        <a:bodyPr/>
        <a:lstStyle/>
        <a:p>
          <a:endParaRPr lang="id-ID"/>
        </a:p>
      </dgm:t>
    </dgm:pt>
    <dgm:pt modelId="{566BFA0B-A34F-484B-AA22-70E0C2C0CBFB}" type="sibTrans" cxnId="{5C1F2A2E-75A6-4BA9-879D-7E24EEE815DE}">
      <dgm:prSet/>
      <dgm:spPr/>
      <dgm:t>
        <a:bodyPr/>
        <a:lstStyle/>
        <a:p>
          <a:endParaRPr lang="id-ID"/>
        </a:p>
      </dgm:t>
    </dgm:pt>
    <dgm:pt modelId="{F416E358-AA3F-4B5B-8281-62F1B1FB1600}" type="pres">
      <dgm:prSet presAssocID="{474D6900-4A12-4969-A8EF-7177C521EC3C}" presName="compositeShape" presStyleCnt="0">
        <dgm:presLayoutVars>
          <dgm:dir/>
          <dgm:resizeHandles/>
        </dgm:presLayoutVars>
      </dgm:prSet>
      <dgm:spPr/>
    </dgm:pt>
    <dgm:pt modelId="{FD7C1CFC-C8B4-4275-854E-E0625C67BEF2}" type="pres">
      <dgm:prSet presAssocID="{474D6900-4A12-4969-A8EF-7177C521EC3C}" presName="pyramid" presStyleLbl="node1" presStyleIdx="0" presStyleCnt="1" custScaleX="150217"/>
      <dgm:spPr>
        <a:solidFill>
          <a:schemeClr val="bg2">
            <a:lumMod val="50000"/>
          </a:schemeClr>
        </a:solidFill>
      </dgm:spPr>
    </dgm:pt>
    <dgm:pt modelId="{2E22B4F1-01FE-4F72-B1ED-D186249CF6BA}" type="pres">
      <dgm:prSet presAssocID="{474D6900-4A12-4969-A8EF-7177C521EC3C}" presName="theList" presStyleCnt="0"/>
      <dgm:spPr/>
    </dgm:pt>
    <dgm:pt modelId="{ABAF2E0C-13F3-479E-B847-BBE8F2D0042E}" type="pres">
      <dgm:prSet presAssocID="{35A05F53-B192-424C-8412-C4B4B012E347}" presName="aNode" presStyleLbl="fgAcc1" presStyleIdx="0" presStyleCnt="3">
        <dgm:presLayoutVars>
          <dgm:bulletEnabled val="1"/>
        </dgm:presLayoutVars>
      </dgm:prSet>
      <dgm:spPr/>
    </dgm:pt>
    <dgm:pt modelId="{98C75080-DC42-45E2-8CBB-C2D57A56CA9D}" type="pres">
      <dgm:prSet presAssocID="{35A05F53-B192-424C-8412-C4B4B012E347}" presName="aSpace" presStyleCnt="0"/>
      <dgm:spPr/>
    </dgm:pt>
    <dgm:pt modelId="{03749297-3237-46E8-92B3-A41EB29AE1EB}" type="pres">
      <dgm:prSet presAssocID="{02BA13AC-566A-48D2-932E-58BE0DE0D986}" presName="aNode" presStyleLbl="fgAcc1" presStyleIdx="1" presStyleCnt="3">
        <dgm:presLayoutVars>
          <dgm:bulletEnabled val="1"/>
        </dgm:presLayoutVars>
      </dgm:prSet>
      <dgm:spPr/>
    </dgm:pt>
    <dgm:pt modelId="{B04FBAAB-10B4-4679-A536-6257CE6280E1}" type="pres">
      <dgm:prSet presAssocID="{02BA13AC-566A-48D2-932E-58BE0DE0D986}" presName="aSpace" presStyleCnt="0"/>
      <dgm:spPr/>
    </dgm:pt>
    <dgm:pt modelId="{54C0A95B-38CE-4365-AF44-8110E7171B28}" type="pres">
      <dgm:prSet presAssocID="{BA2F2E19-B153-4D30-9BED-AC4105000320}" presName="aNode" presStyleLbl="fgAcc1" presStyleIdx="2" presStyleCnt="3">
        <dgm:presLayoutVars>
          <dgm:bulletEnabled val="1"/>
        </dgm:presLayoutVars>
      </dgm:prSet>
      <dgm:spPr/>
    </dgm:pt>
    <dgm:pt modelId="{AE58A2B3-84E8-4F89-AA65-7C5ECE51F738}" type="pres">
      <dgm:prSet presAssocID="{BA2F2E19-B153-4D30-9BED-AC4105000320}" presName="aSpace" presStyleCnt="0"/>
      <dgm:spPr/>
    </dgm:pt>
  </dgm:ptLst>
  <dgm:cxnLst>
    <dgm:cxn modelId="{E685F00B-19D2-4BE3-A3B5-2062EF8A0AD3}" type="presOf" srcId="{02BA13AC-566A-48D2-932E-58BE0DE0D986}" destId="{03749297-3237-46E8-92B3-A41EB29AE1EB}" srcOrd="0" destOrd="0" presId="urn:microsoft.com/office/officeart/2005/8/layout/pyramid2"/>
    <dgm:cxn modelId="{5C1F2A2E-75A6-4BA9-879D-7E24EEE815DE}" srcId="{474D6900-4A12-4969-A8EF-7177C521EC3C}" destId="{BA2F2E19-B153-4D30-9BED-AC4105000320}" srcOrd="2" destOrd="0" parTransId="{6DEF36F7-1A1E-435A-9BEC-D83E857F0FDE}" sibTransId="{566BFA0B-A34F-484B-AA22-70E0C2C0CBFB}"/>
    <dgm:cxn modelId="{FC35C149-6436-40D5-929B-1717B1F939DF}" srcId="{474D6900-4A12-4969-A8EF-7177C521EC3C}" destId="{02BA13AC-566A-48D2-932E-58BE0DE0D986}" srcOrd="1" destOrd="0" parTransId="{72456C33-A6BE-4CBF-815B-8276F6EE5932}" sibTransId="{B09F332A-CED6-4F46-A088-F7C3870F7862}"/>
    <dgm:cxn modelId="{5CE7EBBF-0C87-45F6-96ED-E951F5594252}" type="presOf" srcId="{BA2F2E19-B153-4D30-9BED-AC4105000320}" destId="{54C0A95B-38CE-4365-AF44-8110E7171B28}" srcOrd="0" destOrd="0" presId="urn:microsoft.com/office/officeart/2005/8/layout/pyramid2"/>
    <dgm:cxn modelId="{2D7766C5-0F5E-4163-A477-EE2094CF7778}" type="presOf" srcId="{474D6900-4A12-4969-A8EF-7177C521EC3C}" destId="{F416E358-AA3F-4B5B-8281-62F1B1FB1600}" srcOrd="0" destOrd="0" presId="urn:microsoft.com/office/officeart/2005/8/layout/pyramid2"/>
    <dgm:cxn modelId="{41D4F1C5-777B-44C4-97BA-57793ECEFB35}" type="presOf" srcId="{35A05F53-B192-424C-8412-C4B4B012E347}" destId="{ABAF2E0C-13F3-479E-B847-BBE8F2D0042E}" srcOrd="0" destOrd="0" presId="urn:microsoft.com/office/officeart/2005/8/layout/pyramid2"/>
    <dgm:cxn modelId="{A63ADCDD-4618-46A1-8ADF-BFA0187FF2BE}" srcId="{474D6900-4A12-4969-A8EF-7177C521EC3C}" destId="{35A05F53-B192-424C-8412-C4B4B012E347}" srcOrd="0" destOrd="0" parTransId="{9871AED4-EC54-4345-AB8B-3701E30C830A}" sibTransId="{CC562338-4A73-4223-855F-11473D0380A3}"/>
    <dgm:cxn modelId="{170A9BAF-AF80-48ED-A2A6-BA2F1E00EA9A}" type="presParOf" srcId="{F416E358-AA3F-4B5B-8281-62F1B1FB1600}" destId="{FD7C1CFC-C8B4-4275-854E-E0625C67BEF2}" srcOrd="0" destOrd="0" presId="urn:microsoft.com/office/officeart/2005/8/layout/pyramid2"/>
    <dgm:cxn modelId="{407F96E2-6369-4EBE-9020-53766D73A486}" type="presParOf" srcId="{F416E358-AA3F-4B5B-8281-62F1B1FB1600}" destId="{2E22B4F1-01FE-4F72-B1ED-D186249CF6BA}" srcOrd="1" destOrd="0" presId="urn:microsoft.com/office/officeart/2005/8/layout/pyramid2"/>
    <dgm:cxn modelId="{ADEE1754-1960-47D4-9FF6-09C31EA9344F}" type="presParOf" srcId="{2E22B4F1-01FE-4F72-B1ED-D186249CF6BA}" destId="{ABAF2E0C-13F3-479E-B847-BBE8F2D0042E}" srcOrd="0" destOrd="0" presId="urn:microsoft.com/office/officeart/2005/8/layout/pyramid2"/>
    <dgm:cxn modelId="{FBE640F7-0539-4025-A380-A2CA8FE8DF63}" type="presParOf" srcId="{2E22B4F1-01FE-4F72-B1ED-D186249CF6BA}" destId="{98C75080-DC42-45E2-8CBB-C2D57A56CA9D}" srcOrd="1" destOrd="0" presId="urn:microsoft.com/office/officeart/2005/8/layout/pyramid2"/>
    <dgm:cxn modelId="{386F269F-46C9-4748-89F7-82DE55DE2E58}" type="presParOf" srcId="{2E22B4F1-01FE-4F72-B1ED-D186249CF6BA}" destId="{03749297-3237-46E8-92B3-A41EB29AE1EB}" srcOrd="2" destOrd="0" presId="urn:microsoft.com/office/officeart/2005/8/layout/pyramid2"/>
    <dgm:cxn modelId="{62CA52A2-8A76-4D0F-9CDF-02DED68DA4E7}" type="presParOf" srcId="{2E22B4F1-01FE-4F72-B1ED-D186249CF6BA}" destId="{B04FBAAB-10B4-4679-A536-6257CE6280E1}" srcOrd="3" destOrd="0" presId="urn:microsoft.com/office/officeart/2005/8/layout/pyramid2"/>
    <dgm:cxn modelId="{F5E530D3-4EB1-435F-A330-06157D151A12}" type="presParOf" srcId="{2E22B4F1-01FE-4F72-B1ED-D186249CF6BA}" destId="{54C0A95B-38CE-4365-AF44-8110E7171B28}" srcOrd="4" destOrd="0" presId="urn:microsoft.com/office/officeart/2005/8/layout/pyramid2"/>
    <dgm:cxn modelId="{29127A41-B6A8-47A7-84EA-C1F935983847}" type="presParOf" srcId="{2E22B4F1-01FE-4F72-B1ED-D186249CF6BA}" destId="{AE58A2B3-84E8-4F89-AA65-7C5ECE51F738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EFBDD10-7CE6-4362-97D2-4E0B23DD1717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</dgm:pt>
    <dgm:pt modelId="{4C08BC1D-EBA9-45D1-98D1-88C50C4D9534}">
      <dgm:prSet phldrT="[Text]" custT="1"/>
      <dgm:spPr/>
      <dgm:t>
        <a:bodyPr/>
        <a:lstStyle/>
        <a:p>
          <a:r>
            <a:rPr lang="en-US" sz="2800" dirty="0">
              <a:solidFill>
                <a:schemeClr val="bg2">
                  <a:lumMod val="25000"/>
                </a:schemeClr>
              </a:solidFill>
              <a:latin typeface="Garamond"/>
              <a:ea typeface="Calibri"/>
              <a:cs typeface="Times Roman"/>
            </a:rPr>
            <a:t>Divine consciousness</a:t>
          </a:r>
          <a:r>
            <a:rPr lang="id-ID" sz="2800" dirty="0">
              <a:solidFill>
                <a:srgbClr val="000000"/>
              </a:solidFill>
              <a:latin typeface="Garamond"/>
              <a:ea typeface="Calibri"/>
              <a:cs typeface="Times Roman"/>
            </a:rPr>
            <a:t>:</a:t>
          </a:r>
        </a:p>
        <a:p>
          <a:r>
            <a:rPr lang="id-ID" sz="2000" dirty="0">
              <a:solidFill>
                <a:srgbClr val="000000"/>
              </a:solidFill>
              <a:latin typeface="Garamond"/>
            </a:rPr>
            <a:t>Divine will</a:t>
          </a:r>
          <a:endParaRPr lang="id-ID" sz="2000" dirty="0">
            <a:latin typeface="Garamond" panose="02020404030301010803" pitchFamily="18" charset="0"/>
          </a:endParaRPr>
        </a:p>
      </dgm:t>
    </dgm:pt>
    <dgm:pt modelId="{C8EE2AC9-2CEC-46FE-A975-C0750A26F6CC}" type="parTrans" cxnId="{A737A672-97B8-4032-9E3F-0FC86C19396B}">
      <dgm:prSet/>
      <dgm:spPr/>
      <dgm:t>
        <a:bodyPr/>
        <a:lstStyle/>
        <a:p>
          <a:endParaRPr lang="id-ID"/>
        </a:p>
      </dgm:t>
    </dgm:pt>
    <dgm:pt modelId="{F0778CF6-D741-4E8C-A8E0-B8693B55294B}" type="sibTrans" cxnId="{A737A672-97B8-4032-9E3F-0FC86C19396B}">
      <dgm:prSet/>
      <dgm:spPr/>
      <dgm:t>
        <a:bodyPr/>
        <a:lstStyle/>
        <a:p>
          <a:endParaRPr lang="id-ID"/>
        </a:p>
      </dgm:t>
    </dgm:pt>
    <dgm:pt modelId="{48DBF5B3-37BC-4A7A-BFB6-35335DE4409B}">
      <dgm:prSet phldrT="[Text]" custT="1"/>
      <dgm:spPr/>
      <dgm:t>
        <a:bodyPr/>
        <a:lstStyle/>
        <a:p>
          <a:r>
            <a:rPr lang="en-US" sz="2800" dirty="0">
              <a:solidFill>
                <a:srgbClr val="00B050"/>
              </a:solidFill>
              <a:latin typeface="Garamond"/>
              <a:ea typeface="Calibri"/>
              <a:cs typeface="Times Roman"/>
            </a:rPr>
            <a:t>Psycho-spiritual consciousness</a:t>
          </a:r>
          <a:r>
            <a:rPr lang="id-ID" sz="2800" dirty="0">
              <a:solidFill>
                <a:srgbClr val="000000"/>
              </a:solidFill>
              <a:latin typeface="Garamond"/>
              <a:ea typeface="Calibri"/>
              <a:cs typeface="Times Roman"/>
            </a:rPr>
            <a:t>:</a:t>
          </a:r>
        </a:p>
        <a:p>
          <a:r>
            <a:rPr lang="id-ID" sz="2000" dirty="0">
              <a:solidFill>
                <a:srgbClr val="000000"/>
              </a:solidFill>
              <a:latin typeface="Garamond"/>
            </a:rPr>
            <a:t>Love and sincerity</a:t>
          </a:r>
          <a:endParaRPr lang="id-ID" sz="2000" dirty="0">
            <a:latin typeface="Garamond" panose="02020404030301010803" pitchFamily="18" charset="0"/>
          </a:endParaRPr>
        </a:p>
      </dgm:t>
    </dgm:pt>
    <dgm:pt modelId="{232E42C5-6A4A-4E91-B190-5E5C58CB1814}" type="parTrans" cxnId="{0C553956-B978-4D4A-8774-A7B44AC9984A}">
      <dgm:prSet/>
      <dgm:spPr/>
      <dgm:t>
        <a:bodyPr/>
        <a:lstStyle/>
        <a:p>
          <a:endParaRPr lang="id-ID"/>
        </a:p>
      </dgm:t>
    </dgm:pt>
    <dgm:pt modelId="{CE3F57DE-40DE-4EF0-B414-2E264CEBDF92}" type="sibTrans" cxnId="{0C553956-B978-4D4A-8774-A7B44AC9984A}">
      <dgm:prSet/>
      <dgm:spPr/>
      <dgm:t>
        <a:bodyPr/>
        <a:lstStyle/>
        <a:p>
          <a:endParaRPr lang="id-ID"/>
        </a:p>
      </dgm:t>
    </dgm:pt>
    <dgm:pt modelId="{F68D3682-F28E-404E-AC8A-94F5B1E19C03}">
      <dgm:prSet phldrT="[Text]" custT="1"/>
      <dgm:spPr/>
      <dgm:t>
        <a:bodyPr/>
        <a:lstStyle/>
        <a:p>
          <a:r>
            <a:rPr lang="en-US" sz="2800" dirty="0">
              <a:solidFill>
                <a:schemeClr val="accent4">
                  <a:lumMod val="75000"/>
                </a:schemeClr>
              </a:solidFill>
              <a:latin typeface="Garamond"/>
              <a:ea typeface="Calibri"/>
              <a:cs typeface="Times Roman"/>
            </a:rPr>
            <a:t>Rational consciousness</a:t>
          </a:r>
          <a:r>
            <a:rPr lang="id-ID" sz="2800" dirty="0">
              <a:solidFill>
                <a:srgbClr val="000000"/>
              </a:solidFill>
              <a:latin typeface="Garamond"/>
              <a:ea typeface="Calibri"/>
              <a:cs typeface="Times Roman"/>
            </a:rPr>
            <a:t>:</a:t>
          </a:r>
        </a:p>
        <a:p>
          <a:r>
            <a:rPr lang="en-US" sz="2000" dirty="0">
              <a:solidFill>
                <a:srgbClr val="000000"/>
              </a:solidFill>
              <a:latin typeface="Garamond"/>
              <a:ea typeface="Calibri"/>
              <a:cs typeface="Times Roman"/>
            </a:rPr>
            <a:t>Integrity,  objectivity, professional competence and due care, confidentiality, professional behavior</a:t>
          </a:r>
          <a:endParaRPr lang="id-ID" sz="2000" dirty="0">
            <a:latin typeface="Garamond" panose="02020404030301010803" pitchFamily="18" charset="0"/>
          </a:endParaRPr>
        </a:p>
      </dgm:t>
    </dgm:pt>
    <dgm:pt modelId="{9D7E2B5B-3E30-4D80-94E4-D61C9875CCD1}" type="parTrans" cxnId="{D0873BD1-7162-41C8-8A37-30C856369A33}">
      <dgm:prSet/>
      <dgm:spPr/>
      <dgm:t>
        <a:bodyPr/>
        <a:lstStyle/>
        <a:p>
          <a:endParaRPr lang="id-ID"/>
        </a:p>
      </dgm:t>
    </dgm:pt>
    <dgm:pt modelId="{DC92F7AA-2DAB-472D-A613-6DD345A6F0D0}" type="sibTrans" cxnId="{D0873BD1-7162-41C8-8A37-30C856369A33}">
      <dgm:prSet/>
      <dgm:spPr/>
      <dgm:t>
        <a:bodyPr/>
        <a:lstStyle/>
        <a:p>
          <a:endParaRPr lang="id-ID"/>
        </a:p>
      </dgm:t>
    </dgm:pt>
    <dgm:pt modelId="{A8EB7706-0139-44B9-BCF6-2AFDCC1A43AF}" type="pres">
      <dgm:prSet presAssocID="{8EFBDD10-7CE6-4362-97D2-4E0B23DD1717}" presName="compositeShape" presStyleCnt="0">
        <dgm:presLayoutVars>
          <dgm:dir/>
          <dgm:resizeHandles/>
        </dgm:presLayoutVars>
      </dgm:prSet>
      <dgm:spPr/>
    </dgm:pt>
    <dgm:pt modelId="{41C77B64-F630-44DC-9C9F-9E2C8B3045A7}" type="pres">
      <dgm:prSet presAssocID="{8EFBDD10-7CE6-4362-97D2-4E0B23DD1717}" presName="pyramid" presStyleLbl="node1" presStyleIdx="0" presStyleCnt="1" custScaleX="131103"/>
      <dgm:spPr/>
    </dgm:pt>
    <dgm:pt modelId="{2F85959C-BD01-441D-89F4-F1D113B3E254}" type="pres">
      <dgm:prSet presAssocID="{8EFBDD10-7CE6-4362-97D2-4E0B23DD1717}" presName="theList" presStyleCnt="0"/>
      <dgm:spPr/>
    </dgm:pt>
    <dgm:pt modelId="{C77BA115-8BE8-432B-8AC6-ACC8FD550868}" type="pres">
      <dgm:prSet presAssocID="{4C08BC1D-EBA9-45D1-98D1-88C50C4D9534}" presName="aNode" presStyleLbl="fgAcc1" presStyleIdx="0" presStyleCnt="3" custScaleX="139919" custLinFactY="20299" custLinFactNeighborY="100000">
        <dgm:presLayoutVars>
          <dgm:bulletEnabled val="1"/>
        </dgm:presLayoutVars>
      </dgm:prSet>
      <dgm:spPr/>
    </dgm:pt>
    <dgm:pt modelId="{13C51AC3-9EC9-41C6-BF74-858188221110}" type="pres">
      <dgm:prSet presAssocID="{4C08BC1D-EBA9-45D1-98D1-88C50C4D9534}" presName="aSpace" presStyleCnt="0"/>
      <dgm:spPr/>
    </dgm:pt>
    <dgm:pt modelId="{2A05FD15-E7A7-49CF-AE8A-2A344444C4D4}" type="pres">
      <dgm:prSet presAssocID="{48DBF5B3-37BC-4A7A-BFB6-35335DE4409B}" presName="aNode" presStyleLbl="fgAcc1" presStyleIdx="1" presStyleCnt="3" custScaleX="172408" custLinFactY="26859" custLinFactNeighborY="100000">
        <dgm:presLayoutVars>
          <dgm:bulletEnabled val="1"/>
        </dgm:presLayoutVars>
      </dgm:prSet>
      <dgm:spPr/>
    </dgm:pt>
    <dgm:pt modelId="{B7F33BE9-46B9-4A78-B4BB-45A3CDF4B8BE}" type="pres">
      <dgm:prSet presAssocID="{48DBF5B3-37BC-4A7A-BFB6-35335DE4409B}" presName="aSpace" presStyleCnt="0"/>
      <dgm:spPr/>
    </dgm:pt>
    <dgm:pt modelId="{4A264174-04BB-4604-96FC-2FA3DC1AD02A}" type="pres">
      <dgm:prSet presAssocID="{F68D3682-F28E-404E-AC8A-94F5B1E19C03}" presName="aNode" presStyleLbl="fgAcc1" presStyleIdx="2" presStyleCnt="3" custScaleX="201147" custLinFactY="33419" custLinFactNeighborY="100000">
        <dgm:presLayoutVars>
          <dgm:bulletEnabled val="1"/>
        </dgm:presLayoutVars>
      </dgm:prSet>
      <dgm:spPr/>
    </dgm:pt>
    <dgm:pt modelId="{EF507E90-F8C7-41E7-A34D-056D0BAD2036}" type="pres">
      <dgm:prSet presAssocID="{F68D3682-F28E-404E-AC8A-94F5B1E19C03}" presName="aSpace" presStyleCnt="0"/>
      <dgm:spPr/>
    </dgm:pt>
  </dgm:ptLst>
  <dgm:cxnLst>
    <dgm:cxn modelId="{78809D36-61C1-42F8-B3EE-D68FBE7C413B}" type="presOf" srcId="{48DBF5B3-37BC-4A7A-BFB6-35335DE4409B}" destId="{2A05FD15-E7A7-49CF-AE8A-2A344444C4D4}" srcOrd="0" destOrd="0" presId="urn:microsoft.com/office/officeart/2005/8/layout/pyramid2"/>
    <dgm:cxn modelId="{A737A672-97B8-4032-9E3F-0FC86C19396B}" srcId="{8EFBDD10-7CE6-4362-97D2-4E0B23DD1717}" destId="{4C08BC1D-EBA9-45D1-98D1-88C50C4D9534}" srcOrd="0" destOrd="0" parTransId="{C8EE2AC9-2CEC-46FE-A975-C0750A26F6CC}" sibTransId="{F0778CF6-D741-4E8C-A8E0-B8693B55294B}"/>
    <dgm:cxn modelId="{0C553956-B978-4D4A-8774-A7B44AC9984A}" srcId="{8EFBDD10-7CE6-4362-97D2-4E0B23DD1717}" destId="{48DBF5B3-37BC-4A7A-BFB6-35335DE4409B}" srcOrd="1" destOrd="0" parTransId="{232E42C5-6A4A-4E91-B190-5E5C58CB1814}" sibTransId="{CE3F57DE-40DE-4EF0-B414-2E264CEBDF92}"/>
    <dgm:cxn modelId="{FF6EFC7B-C3A6-421A-A9A3-B296C073CB1A}" type="presOf" srcId="{4C08BC1D-EBA9-45D1-98D1-88C50C4D9534}" destId="{C77BA115-8BE8-432B-8AC6-ACC8FD550868}" srcOrd="0" destOrd="0" presId="urn:microsoft.com/office/officeart/2005/8/layout/pyramid2"/>
    <dgm:cxn modelId="{2B789CA1-8320-4151-9879-0671955E95A2}" type="presOf" srcId="{8EFBDD10-7CE6-4362-97D2-4E0B23DD1717}" destId="{A8EB7706-0139-44B9-BCF6-2AFDCC1A43AF}" srcOrd="0" destOrd="0" presId="urn:microsoft.com/office/officeart/2005/8/layout/pyramid2"/>
    <dgm:cxn modelId="{1B97FEB9-1EA2-49CF-8921-5AF09E882297}" type="presOf" srcId="{F68D3682-F28E-404E-AC8A-94F5B1E19C03}" destId="{4A264174-04BB-4604-96FC-2FA3DC1AD02A}" srcOrd="0" destOrd="0" presId="urn:microsoft.com/office/officeart/2005/8/layout/pyramid2"/>
    <dgm:cxn modelId="{D0873BD1-7162-41C8-8A37-30C856369A33}" srcId="{8EFBDD10-7CE6-4362-97D2-4E0B23DD1717}" destId="{F68D3682-F28E-404E-AC8A-94F5B1E19C03}" srcOrd="2" destOrd="0" parTransId="{9D7E2B5B-3E30-4D80-94E4-D61C9875CCD1}" sibTransId="{DC92F7AA-2DAB-472D-A613-6DD345A6F0D0}"/>
    <dgm:cxn modelId="{7785E11A-AB3E-423B-A374-D986DB116F5B}" type="presParOf" srcId="{A8EB7706-0139-44B9-BCF6-2AFDCC1A43AF}" destId="{41C77B64-F630-44DC-9C9F-9E2C8B3045A7}" srcOrd="0" destOrd="0" presId="urn:microsoft.com/office/officeart/2005/8/layout/pyramid2"/>
    <dgm:cxn modelId="{EBFA705E-10BF-4B32-8C3E-F768183E2B87}" type="presParOf" srcId="{A8EB7706-0139-44B9-BCF6-2AFDCC1A43AF}" destId="{2F85959C-BD01-441D-89F4-F1D113B3E254}" srcOrd="1" destOrd="0" presId="urn:microsoft.com/office/officeart/2005/8/layout/pyramid2"/>
    <dgm:cxn modelId="{6FA664EE-2339-44AF-A8CB-32FB77109FDD}" type="presParOf" srcId="{2F85959C-BD01-441D-89F4-F1D113B3E254}" destId="{C77BA115-8BE8-432B-8AC6-ACC8FD550868}" srcOrd="0" destOrd="0" presId="urn:microsoft.com/office/officeart/2005/8/layout/pyramid2"/>
    <dgm:cxn modelId="{1B78CF79-DA64-41C4-AF13-33D371A83439}" type="presParOf" srcId="{2F85959C-BD01-441D-89F4-F1D113B3E254}" destId="{13C51AC3-9EC9-41C6-BF74-858188221110}" srcOrd="1" destOrd="0" presId="urn:microsoft.com/office/officeart/2005/8/layout/pyramid2"/>
    <dgm:cxn modelId="{9A1616C4-3796-4070-8613-2C3B354D8CF1}" type="presParOf" srcId="{2F85959C-BD01-441D-89F4-F1D113B3E254}" destId="{2A05FD15-E7A7-49CF-AE8A-2A344444C4D4}" srcOrd="2" destOrd="0" presId="urn:microsoft.com/office/officeart/2005/8/layout/pyramid2"/>
    <dgm:cxn modelId="{1DB75B90-8C0F-4902-9886-EC07BE0423FD}" type="presParOf" srcId="{2F85959C-BD01-441D-89F4-F1D113B3E254}" destId="{B7F33BE9-46B9-4A78-B4BB-45A3CDF4B8BE}" srcOrd="3" destOrd="0" presId="urn:microsoft.com/office/officeart/2005/8/layout/pyramid2"/>
    <dgm:cxn modelId="{BD4332CF-A662-4848-95C9-28B3FDEE52B2}" type="presParOf" srcId="{2F85959C-BD01-441D-89F4-F1D113B3E254}" destId="{4A264174-04BB-4604-96FC-2FA3DC1AD02A}" srcOrd="4" destOrd="0" presId="urn:microsoft.com/office/officeart/2005/8/layout/pyramid2"/>
    <dgm:cxn modelId="{B8A27B5A-540C-460B-9240-CA6160709514}" type="presParOf" srcId="{2F85959C-BD01-441D-89F4-F1D113B3E254}" destId="{EF507E90-F8C7-41E7-A34D-056D0BAD2036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196B129-7082-404B-9F57-57ACAD0DC7FF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243699F1-C12C-49AE-A5B1-73A98142B0D2}">
      <dgm:prSet phldrT="[Text]"/>
      <dgm:spPr>
        <a:solidFill>
          <a:srgbClr val="00B050"/>
        </a:solidFill>
      </dgm:spPr>
      <dgm:t>
        <a:bodyPr/>
        <a:lstStyle/>
        <a:p>
          <a:endParaRPr lang="id-ID" dirty="0">
            <a:latin typeface="Garamond" panose="02020404030301010803" pitchFamily="18" charset="0"/>
          </a:endParaRPr>
        </a:p>
      </dgm:t>
    </dgm:pt>
    <dgm:pt modelId="{2A58F64C-6A9C-41E5-AAA0-96A1D4FE389B}" type="parTrans" cxnId="{01071FBB-07A8-4C06-B766-69ED9B738A15}">
      <dgm:prSet/>
      <dgm:spPr/>
      <dgm:t>
        <a:bodyPr/>
        <a:lstStyle/>
        <a:p>
          <a:endParaRPr lang="id-ID"/>
        </a:p>
      </dgm:t>
    </dgm:pt>
    <dgm:pt modelId="{12F13C42-3C4E-4013-882E-DC4F2FB22B8E}" type="sibTrans" cxnId="{01071FBB-07A8-4C06-B766-69ED9B738A15}">
      <dgm:prSet/>
      <dgm:spPr/>
      <dgm:t>
        <a:bodyPr/>
        <a:lstStyle/>
        <a:p>
          <a:endParaRPr lang="id-ID"/>
        </a:p>
      </dgm:t>
    </dgm:pt>
    <dgm:pt modelId="{12788E52-4963-455B-8158-174A1E4F7F38}">
      <dgm:prSet phldrT="[Text]" custT="1"/>
      <dgm:spPr>
        <a:solidFill>
          <a:schemeClr val="bg2">
            <a:lumMod val="50000"/>
            <a:alpha val="90000"/>
          </a:schemeClr>
        </a:solidFill>
      </dgm:spPr>
      <dgm:t>
        <a:bodyPr/>
        <a:lstStyle/>
        <a:p>
          <a:endParaRPr lang="id-ID" sz="1700" dirty="0">
            <a:latin typeface="Garamond" panose="02020404030301010803" pitchFamily="18" charset="0"/>
          </a:endParaRPr>
        </a:p>
      </dgm:t>
    </dgm:pt>
    <dgm:pt modelId="{83939433-13DA-402F-A5B9-0BC425DA580B}" type="parTrans" cxnId="{5C26A00B-13A5-4338-B064-14664733CD2E}">
      <dgm:prSet/>
      <dgm:spPr/>
      <dgm:t>
        <a:bodyPr/>
        <a:lstStyle/>
        <a:p>
          <a:endParaRPr lang="id-ID"/>
        </a:p>
      </dgm:t>
    </dgm:pt>
    <dgm:pt modelId="{87DB75CC-7D18-4F18-AC0C-D5A195B7E0DF}" type="sibTrans" cxnId="{5C26A00B-13A5-4338-B064-14664733CD2E}">
      <dgm:prSet/>
      <dgm:spPr/>
      <dgm:t>
        <a:bodyPr/>
        <a:lstStyle/>
        <a:p>
          <a:endParaRPr lang="id-ID"/>
        </a:p>
      </dgm:t>
    </dgm:pt>
    <dgm:pt modelId="{5C4CF8DB-38BC-4271-A1DD-2C65EEBEEED7}">
      <dgm:prSet phldrT="[Text]" custT="1"/>
      <dgm:spPr>
        <a:solidFill>
          <a:schemeClr val="bg2">
            <a:lumMod val="50000"/>
            <a:alpha val="90000"/>
          </a:schemeClr>
        </a:solidFill>
      </dgm:spPr>
      <dgm:t>
        <a:bodyPr/>
        <a:lstStyle/>
        <a:p>
          <a:endParaRPr lang="id-ID" sz="1700" dirty="0">
            <a:latin typeface="Garamond" panose="02020404030301010803" pitchFamily="18" charset="0"/>
          </a:endParaRPr>
        </a:p>
      </dgm:t>
    </dgm:pt>
    <dgm:pt modelId="{AD723034-43FC-485D-B823-1D8FB1E76008}" type="parTrans" cxnId="{8C28EEDB-E7BD-4FF6-B73F-F6A7CAF05750}">
      <dgm:prSet/>
      <dgm:spPr/>
      <dgm:t>
        <a:bodyPr/>
        <a:lstStyle/>
        <a:p>
          <a:endParaRPr lang="id-ID"/>
        </a:p>
      </dgm:t>
    </dgm:pt>
    <dgm:pt modelId="{64B628B7-0180-4DB0-A51D-391468EF350E}" type="sibTrans" cxnId="{8C28EEDB-E7BD-4FF6-B73F-F6A7CAF05750}">
      <dgm:prSet/>
      <dgm:spPr/>
      <dgm:t>
        <a:bodyPr/>
        <a:lstStyle/>
        <a:p>
          <a:endParaRPr lang="id-ID"/>
        </a:p>
      </dgm:t>
    </dgm:pt>
    <dgm:pt modelId="{58D9D46F-C460-4255-86CA-3156A9BA093F}">
      <dgm:prSet phldrT="[Text]"/>
      <dgm:spPr>
        <a:solidFill>
          <a:srgbClr val="00B050"/>
        </a:solidFill>
      </dgm:spPr>
      <dgm:t>
        <a:bodyPr/>
        <a:lstStyle/>
        <a:p>
          <a:r>
            <a:rPr lang="id-ID" dirty="0">
              <a:latin typeface="Garamond" panose="02020404030301010803" pitchFamily="18" charset="0"/>
            </a:rPr>
            <a:t>Akal</a:t>
          </a:r>
        </a:p>
      </dgm:t>
    </dgm:pt>
    <dgm:pt modelId="{E05AA5FB-4CDA-44FA-8ADE-6F56E0B6E510}" type="parTrans" cxnId="{7C62966B-B33A-4CD9-AE30-A21267D4F28F}">
      <dgm:prSet/>
      <dgm:spPr/>
      <dgm:t>
        <a:bodyPr/>
        <a:lstStyle/>
        <a:p>
          <a:endParaRPr lang="id-ID"/>
        </a:p>
      </dgm:t>
    </dgm:pt>
    <dgm:pt modelId="{BC798CC9-81C6-45E6-806A-A546939ACA44}" type="sibTrans" cxnId="{7C62966B-B33A-4CD9-AE30-A21267D4F28F}">
      <dgm:prSet/>
      <dgm:spPr/>
      <dgm:t>
        <a:bodyPr/>
        <a:lstStyle/>
        <a:p>
          <a:endParaRPr lang="id-ID"/>
        </a:p>
      </dgm:t>
    </dgm:pt>
    <dgm:pt modelId="{B2BC4499-1160-45D1-A07B-6446AADE1EDF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id-ID" dirty="0">
              <a:latin typeface="Garamond" panose="02020404030301010803" pitchFamily="18" charset="0"/>
            </a:rPr>
            <a:t>Olah-akal</a:t>
          </a:r>
        </a:p>
      </dgm:t>
    </dgm:pt>
    <dgm:pt modelId="{7DC13A27-8286-479C-85EC-396552D7571F}" type="parTrans" cxnId="{64480C85-7C26-4349-9AEA-A36969EE2577}">
      <dgm:prSet/>
      <dgm:spPr/>
      <dgm:t>
        <a:bodyPr/>
        <a:lstStyle/>
        <a:p>
          <a:endParaRPr lang="id-ID"/>
        </a:p>
      </dgm:t>
    </dgm:pt>
    <dgm:pt modelId="{9AC0CCEF-2A35-470A-B8FC-CEFEADAF2EF3}" type="sibTrans" cxnId="{64480C85-7C26-4349-9AEA-A36969EE2577}">
      <dgm:prSet/>
      <dgm:spPr/>
      <dgm:t>
        <a:bodyPr/>
        <a:lstStyle/>
        <a:p>
          <a:endParaRPr lang="id-ID"/>
        </a:p>
      </dgm:t>
    </dgm:pt>
    <dgm:pt modelId="{CC0DD21C-9CC6-4368-BC01-F9826BF57FA6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id-ID" dirty="0">
              <a:latin typeface="Garamond" panose="02020404030301010803" pitchFamily="18" charset="0"/>
            </a:rPr>
            <a:t>Kecerdasan akal</a:t>
          </a:r>
        </a:p>
      </dgm:t>
    </dgm:pt>
    <dgm:pt modelId="{58272294-A432-4AB7-8756-3F8A7B653D25}" type="parTrans" cxnId="{5F7E72E9-F9C0-45CC-A956-B6BB6319145F}">
      <dgm:prSet/>
      <dgm:spPr/>
      <dgm:t>
        <a:bodyPr/>
        <a:lstStyle/>
        <a:p>
          <a:endParaRPr lang="id-ID"/>
        </a:p>
      </dgm:t>
    </dgm:pt>
    <dgm:pt modelId="{95B5C5DB-316D-46D6-999E-96CE57C0FC9D}" type="sibTrans" cxnId="{5F7E72E9-F9C0-45CC-A956-B6BB6319145F}">
      <dgm:prSet/>
      <dgm:spPr/>
      <dgm:t>
        <a:bodyPr/>
        <a:lstStyle/>
        <a:p>
          <a:endParaRPr lang="id-ID"/>
        </a:p>
      </dgm:t>
    </dgm:pt>
    <dgm:pt modelId="{2EAB4DC9-0AE5-457C-B8BE-ABFD030365B2}">
      <dgm:prSet phldrT="[Text]" custT="1"/>
      <dgm:spPr>
        <a:solidFill>
          <a:srgbClr val="00B050"/>
        </a:solidFill>
      </dgm:spPr>
      <dgm:t>
        <a:bodyPr/>
        <a:lstStyle/>
        <a:p>
          <a:r>
            <a:rPr lang="id-ID" sz="2400" dirty="0">
              <a:latin typeface="Garamond" panose="02020404030301010803" pitchFamily="18" charset="0"/>
            </a:rPr>
            <a:t>?</a:t>
          </a:r>
        </a:p>
      </dgm:t>
    </dgm:pt>
    <dgm:pt modelId="{3A528CAC-8C1B-4A1C-9BE5-7AFB2A74AA88}" type="parTrans" cxnId="{C14123E7-47D5-4C75-9400-087F947DB769}">
      <dgm:prSet/>
      <dgm:spPr/>
      <dgm:t>
        <a:bodyPr/>
        <a:lstStyle/>
        <a:p>
          <a:endParaRPr lang="id-ID"/>
        </a:p>
      </dgm:t>
    </dgm:pt>
    <dgm:pt modelId="{3736839A-5297-4376-A9CD-CECF3E123F27}" type="sibTrans" cxnId="{C14123E7-47D5-4C75-9400-087F947DB769}">
      <dgm:prSet/>
      <dgm:spPr/>
      <dgm:t>
        <a:bodyPr/>
        <a:lstStyle/>
        <a:p>
          <a:endParaRPr lang="id-ID"/>
        </a:p>
      </dgm:t>
    </dgm:pt>
    <dgm:pt modelId="{BBE5ECE4-9D27-4265-8B12-BF93129ACBED}">
      <dgm:prSet phldrT="[Text]" custT="1"/>
      <dgm:spPr>
        <a:solidFill>
          <a:schemeClr val="bg2">
            <a:lumMod val="50000"/>
            <a:alpha val="90000"/>
          </a:schemeClr>
        </a:solidFill>
      </dgm:spPr>
      <dgm:t>
        <a:bodyPr/>
        <a:lstStyle/>
        <a:p>
          <a:endParaRPr lang="id-ID" sz="1600" dirty="0">
            <a:latin typeface="Garamond" panose="02020404030301010803" pitchFamily="18" charset="0"/>
          </a:endParaRPr>
        </a:p>
      </dgm:t>
    </dgm:pt>
    <dgm:pt modelId="{6F809402-FCBA-4CB5-9938-20B3C8DBECB8}" type="parTrans" cxnId="{A1DADD4F-05E3-4D32-94DD-C2FD055A466E}">
      <dgm:prSet/>
      <dgm:spPr/>
      <dgm:t>
        <a:bodyPr/>
        <a:lstStyle/>
        <a:p>
          <a:endParaRPr lang="id-ID"/>
        </a:p>
      </dgm:t>
    </dgm:pt>
    <dgm:pt modelId="{5762D4F6-A7B5-4951-AA15-6747F5A7153E}" type="sibTrans" cxnId="{A1DADD4F-05E3-4D32-94DD-C2FD055A466E}">
      <dgm:prSet/>
      <dgm:spPr/>
      <dgm:t>
        <a:bodyPr/>
        <a:lstStyle/>
        <a:p>
          <a:endParaRPr lang="id-ID"/>
        </a:p>
      </dgm:t>
    </dgm:pt>
    <dgm:pt modelId="{7E48C29E-2E34-46FA-A5E8-35032CC3D975}">
      <dgm:prSet phldrT="[Text]" custT="1"/>
      <dgm:spPr>
        <a:solidFill>
          <a:schemeClr val="bg2">
            <a:lumMod val="50000"/>
            <a:alpha val="90000"/>
          </a:schemeClr>
        </a:solidFill>
      </dgm:spPr>
      <dgm:t>
        <a:bodyPr/>
        <a:lstStyle/>
        <a:p>
          <a:endParaRPr lang="id-ID" sz="1600" dirty="0">
            <a:latin typeface="Garamond" panose="02020404030301010803" pitchFamily="18" charset="0"/>
          </a:endParaRPr>
        </a:p>
      </dgm:t>
    </dgm:pt>
    <dgm:pt modelId="{AB52EA90-4D9A-4363-9501-0EE13136075F}" type="parTrans" cxnId="{A817A537-8993-4331-B12F-10834DE3CF96}">
      <dgm:prSet/>
      <dgm:spPr/>
      <dgm:t>
        <a:bodyPr/>
        <a:lstStyle/>
        <a:p>
          <a:endParaRPr lang="id-ID"/>
        </a:p>
      </dgm:t>
    </dgm:pt>
    <dgm:pt modelId="{4C8A3D72-CF45-49BD-95A8-38FB80DA72F6}" type="sibTrans" cxnId="{A817A537-8993-4331-B12F-10834DE3CF96}">
      <dgm:prSet/>
      <dgm:spPr/>
      <dgm:t>
        <a:bodyPr/>
        <a:lstStyle/>
        <a:p>
          <a:endParaRPr lang="id-ID"/>
        </a:p>
      </dgm:t>
    </dgm:pt>
    <dgm:pt modelId="{C71B5B8D-A3D8-4AF6-B5B6-E4B8EEBAB6D9}">
      <dgm:prSet phldrT="[Text]" custT="1"/>
      <dgm:spPr>
        <a:solidFill>
          <a:srgbClr val="00B050"/>
        </a:solidFill>
      </dgm:spPr>
      <dgm:t>
        <a:bodyPr/>
        <a:lstStyle/>
        <a:p>
          <a:r>
            <a:rPr lang="id-ID" sz="2400" dirty="0">
              <a:latin typeface="Garamond" panose="02020404030301010803" pitchFamily="18" charset="0"/>
            </a:rPr>
            <a:t>?</a:t>
          </a:r>
        </a:p>
      </dgm:t>
    </dgm:pt>
    <dgm:pt modelId="{E3EAA391-E531-40EB-8924-81971AA5185D}" type="parTrans" cxnId="{491619C4-123A-43D4-9F30-C6433F7D6CFC}">
      <dgm:prSet/>
      <dgm:spPr/>
      <dgm:t>
        <a:bodyPr/>
        <a:lstStyle/>
        <a:p>
          <a:endParaRPr lang="id-ID"/>
        </a:p>
      </dgm:t>
    </dgm:pt>
    <dgm:pt modelId="{74825728-854B-40A6-A4C2-4D384507D37A}" type="sibTrans" cxnId="{491619C4-123A-43D4-9F30-C6433F7D6CFC}">
      <dgm:prSet/>
      <dgm:spPr/>
      <dgm:t>
        <a:bodyPr/>
        <a:lstStyle/>
        <a:p>
          <a:endParaRPr lang="id-ID"/>
        </a:p>
      </dgm:t>
    </dgm:pt>
    <dgm:pt modelId="{768AAD72-BF5A-494F-8067-5356A5F41DDB}" type="pres">
      <dgm:prSet presAssocID="{6196B129-7082-404B-9F57-57ACAD0DC7FF}" presName="theList" presStyleCnt="0">
        <dgm:presLayoutVars>
          <dgm:dir/>
          <dgm:animLvl val="lvl"/>
          <dgm:resizeHandles val="exact"/>
        </dgm:presLayoutVars>
      </dgm:prSet>
      <dgm:spPr/>
    </dgm:pt>
    <dgm:pt modelId="{6D20B1D8-7118-4FF6-AD9F-04AABB412AD6}" type="pres">
      <dgm:prSet presAssocID="{243699F1-C12C-49AE-A5B1-73A98142B0D2}" presName="compNode" presStyleCnt="0"/>
      <dgm:spPr/>
    </dgm:pt>
    <dgm:pt modelId="{17A95FF3-E9AA-4D48-A80B-3BF0D07DBFAF}" type="pres">
      <dgm:prSet presAssocID="{243699F1-C12C-49AE-A5B1-73A98142B0D2}" presName="noGeometry" presStyleCnt="0"/>
      <dgm:spPr/>
    </dgm:pt>
    <dgm:pt modelId="{F835BC85-F613-41B8-998F-23501421B940}" type="pres">
      <dgm:prSet presAssocID="{243699F1-C12C-49AE-A5B1-73A98142B0D2}" presName="childTextVisible" presStyleLbl="bgAccFollowNode1" presStyleIdx="0" presStyleCnt="4" custScaleX="114578">
        <dgm:presLayoutVars>
          <dgm:bulletEnabled val="1"/>
        </dgm:presLayoutVars>
      </dgm:prSet>
      <dgm:spPr/>
    </dgm:pt>
    <dgm:pt modelId="{FB99B757-63A8-45F6-B12C-B6EE1BCD3540}" type="pres">
      <dgm:prSet presAssocID="{243699F1-C12C-49AE-A5B1-73A98142B0D2}" presName="childTextHidden" presStyleLbl="bgAccFollowNode1" presStyleIdx="0" presStyleCnt="4"/>
      <dgm:spPr/>
    </dgm:pt>
    <dgm:pt modelId="{0E86B62D-4E3B-4544-9310-E4AFFE2A9B75}" type="pres">
      <dgm:prSet presAssocID="{243699F1-C12C-49AE-A5B1-73A98142B0D2}" presName="parentText" presStyleLbl="node1" presStyleIdx="0" presStyleCnt="4" custLinFactNeighborX="-1401">
        <dgm:presLayoutVars>
          <dgm:chMax val="1"/>
          <dgm:bulletEnabled val="1"/>
        </dgm:presLayoutVars>
      </dgm:prSet>
      <dgm:spPr/>
    </dgm:pt>
    <dgm:pt modelId="{39DDC519-B643-45C2-AB40-FAFF31D27400}" type="pres">
      <dgm:prSet presAssocID="{243699F1-C12C-49AE-A5B1-73A98142B0D2}" presName="aSpace" presStyleCnt="0"/>
      <dgm:spPr/>
    </dgm:pt>
    <dgm:pt modelId="{C1A561C5-4013-4305-A920-8F152AA8441A}" type="pres">
      <dgm:prSet presAssocID="{58D9D46F-C460-4255-86CA-3156A9BA093F}" presName="compNode" presStyleCnt="0"/>
      <dgm:spPr/>
    </dgm:pt>
    <dgm:pt modelId="{2C3D691D-C6FC-40AF-A52C-6C9E72556368}" type="pres">
      <dgm:prSet presAssocID="{58D9D46F-C460-4255-86CA-3156A9BA093F}" presName="noGeometry" presStyleCnt="0"/>
      <dgm:spPr/>
    </dgm:pt>
    <dgm:pt modelId="{31D679BA-C194-4A7E-903B-856036AEA59E}" type="pres">
      <dgm:prSet presAssocID="{58D9D46F-C460-4255-86CA-3156A9BA093F}" presName="childTextVisible" presStyleLbl="bgAccFollowNode1" presStyleIdx="1" presStyleCnt="4" custScaleX="110694" custLinFactNeighborX="-33215">
        <dgm:presLayoutVars>
          <dgm:bulletEnabled val="1"/>
        </dgm:presLayoutVars>
      </dgm:prSet>
      <dgm:spPr/>
    </dgm:pt>
    <dgm:pt modelId="{68D8645F-2014-4F78-B892-958F10E1257C}" type="pres">
      <dgm:prSet presAssocID="{58D9D46F-C460-4255-86CA-3156A9BA093F}" presName="childTextHidden" presStyleLbl="bgAccFollowNode1" presStyleIdx="1" presStyleCnt="4"/>
      <dgm:spPr/>
    </dgm:pt>
    <dgm:pt modelId="{D0CE4634-94ED-424B-A8E0-79A4A30B111F}" type="pres">
      <dgm:prSet presAssocID="{58D9D46F-C460-4255-86CA-3156A9BA093F}" presName="parentText" presStyleLbl="node1" presStyleIdx="1" presStyleCnt="4" custLinFactNeighborX="-67452">
        <dgm:presLayoutVars>
          <dgm:chMax val="1"/>
          <dgm:bulletEnabled val="1"/>
        </dgm:presLayoutVars>
      </dgm:prSet>
      <dgm:spPr/>
    </dgm:pt>
    <dgm:pt modelId="{840CC7F0-4FDB-4815-B197-73C425AA3590}" type="pres">
      <dgm:prSet presAssocID="{58D9D46F-C460-4255-86CA-3156A9BA093F}" presName="aSpace" presStyleCnt="0"/>
      <dgm:spPr/>
    </dgm:pt>
    <dgm:pt modelId="{A0CF1C77-5898-49F9-804F-6104030151E8}" type="pres">
      <dgm:prSet presAssocID="{2EAB4DC9-0AE5-457C-B8BE-ABFD030365B2}" presName="compNode" presStyleCnt="0"/>
      <dgm:spPr/>
    </dgm:pt>
    <dgm:pt modelId="{90927E3A-9A23-4B68-8120-862F9ABC6A82}" type="pres">
      <dgm:prSet presAssocID="{2EAB4DC9-0AE5-457C-B8BE-ABFD030365B2}" presName="noGeometry" presStyleCnt="0"/>
      <dgm:spPr/>
    </dgm:pt>
    <dgm:pt modelId="{4C6B1FF2-DB53-4EF7-BDB8-D4540038A1FB}" type="pres">
      <dgm:prSet presAssocID="{2EAB4DC9-0AE5-457C-B8BE-ABFD030365B2}" presName="childTextVisible" presStyleLbl="bgAccFollowNode1" presStyleIdx="2" presStyleCnt="4" custScaleX="110883" custLinFactNeighborX="-67963">
        <dgm:presLayoutVars>
          <dgm:bulletEnabled val="1"/>
        </dgm:presLayoutVars>
      </dgm:prSet>
      <dgm:spPr/>
    </dgm:pt>
    <dgm:pt modelId="{5A968634-2BEB-427D-B54D-21478311547E}" type="pres">
      <dgm:prSet presAssocID="{2EAB4DC9-0AE5-457C-B8BE-ABFD030365B2}" presName="childTextHidden" presStyleLbl="bgAccFollowNode1" presStyleIdx="2" presStyleCnt="4"/>
      <dgm:spPr/>
    </dgm:pt>
    <dgm:pt modelId="{51F11223-51B4-4427-A19E-C40448984BC6}" type="pres">
      <dgm:prSet presAssocID="{2EAB4DC9-0AE5-457C-B8BE-ABFD030365B2}" presName="parentText" presStyleLbl="node1" presStyleIdx="2" presStyleCnt="4" custLinFactX="-31810" custLinFactNeighborX="-100000" custLinFactNeighborY="2155">
        <dgm:presLayoutVars>
          <dgm:chMax val="1"/>
          <dgm:bulletEnabled val="1"/>
        </dgm:presLayoutVars>
      </dgm:prSet>
      <dgm:spPr/>
    </dgm:pt>
    <dgm:pt modelId="{F14F76F3-BC6E-4F36-B251-AAF482742AD6}" type="pres">
      <dgm:prSet presAssocID="{2EAB4DC9-0AE5-457C-B8BE-ABFD030365B2}" presName="aSpace" presStyleCnt="0"/>
      <dgm:spPr/>
    </dgm:pt>
    <dgm:pt modelId="{BDB15525-0437-4269-BE42-87AF4B48D7DF}" type="pres">
      <dgm:prSet presAssocID="{C71B5B8D-A3D8-4AF6-B5B6-E4B8EEBAB6D9}" presName="compNode" presStyleCnt="0"/>
      <dgm:spPr/>
    </dgm:pt>
    <dgm:pt modelId="{252DB965-5A22-4C9E-A023-525D681667F6}" type="pres">
      <dgm:prSet presAssocID="{C71B5B8D-A3D8-4AF6-B5B6-E4B8EEBAB6D9}" presName="noGeometry" presStyleCnt="0"/>
      <dgm:spPr/>
    </dgm:pt>
    <dgm:pt modelId="{A677EC0F-5E32-423B-A071-0C4C7DD7ED98}" type="pres">
      <dgm:prSet presAssocID="{C71B5B8D-A3D8-4AF6-B5B6-E4B8EEBAB6D9}" presName="childTextVisible" presStyleLbl="bgAccFollowNode1" presStyleIdx="3" presStyleCnt="4" custScaleX="117227" custLinFactNeighborX="-99566">
        <dgm:presLayoutVars>
          <dgm:bulletEnabled val="1"/>
        </dgm:presLayoutVars>
      </dgm:prSet>
      <dgm:spPr>
        <a:solidFill>
          <a:schemeClr val="bg2">
            <a:lumMod val="50000"/>
            <a:alpha val="90000"/>
          </a:schemeClr>
        </a:solidFill>
      </dgm:spPr>
    </dgm:pt>
    <dgm:pt modelId="{FF273981-A9D5-483B-B1CF-80CE0388729B}" type="pres">
      <dgm:prSet presAssocID="{C71B5B8D-A3D8-4AF6-B5B6-E4B8EEBAB6D9}" presName="childTextHidden" presStyleLbl="bgAccFollowNode1" presStyleIdx="3" presStyleCnt="4"/>
      <dgm:spPr/>
    </dgm:pt>
    <dgm:pt modelId="{E6DF4786-FB01-4F7D-8224-6E90A8597B0E}" type="pres">
      <dgm:prSet presAssocID="{C71B5B8D-A3D8-4AF6-B5B6-E4B8EEBAB6D9}" presName="parentText" presStyleLbl="node1" presStyleIdx="3" presStyleCnt="4" custLinFactX="-93936" custLinFactNeighborX="-100000">
        <dgm:presLayoutVars>
          <dgm:chMax val="1"/>
          <dgm:bulletEnabled val="1"/>
        </dgm:presLayoutVars>
      </dgm:prSet>
      <dgm:spPr/>
    </dgm:pt>
  </dgm:ptLst>
  <dgm:cxnLst>
    <dgm:cxn modelId="{23EB6904-3B38-4A52-A0BC-AC850636920B}" type="presOf" srcId="{5C4CF8DB-38BC-4271-A1DD-2C65EEBEEED7}" destId="{F835BC85-F613-41B8-998F-23501421B940}" srcOrd="0" destOrd="1" presId="urn:microsoft.com/office/officeart/2005/8/layout/hProcess6"/>
    <dgm:cxn modelId="{5C26A00B-13A5-4338-B064-14664733CD2E}" srcId="{243699F1-C12C-49AE-A5B1-73A98142B0D2}" destId="{12788E52-4963-455B-8158-174A1E4F7F38}" srcOrd="0" destOrd="0" parTransId="{83939433-13DA-402F-A5B9-0BC425DA580B}" sibTransId="{87DB75CC-7D18-4F18-AC0C-D5A195B7E0DF}"/>
    <dgm:cxn modelId="{A817A537-8993-4331-B12F-10834DE3CF96}" srcId="{2EAB4DC9-0AE5-457C-B8BE-ABFD030365B2}" destId="{7E48C29E-2E34-46FA-A5E8-35032CC3D975}" srcOrd="1" destOrd="0" parTransId="{AB52EA90-4D9A-4363-9501-0EE13136075F}" sibTransId="{4C8A3D72-CF45-49BD-95A8-38FB80DA72F6}"/>
    <dgm:cxn modelId="{A075F568-24E0-4084-A77D-7F64715A3068}" type="presOf" srcId="{7E48C29E-2E34-46FA-A5E8-35032CC3D975}" destId="{4C6B1FF2-DB53-4EF7-BDB8-D4540038A1FB}" srcOrd="0" destOrd="1" presId="urn:microsoft.com/office/officeart/2005/8/layout/hProcess6"/>
    <dgm:cxn modelId="{6970444B-1FD0-406E-8BEE-4C346688292F}" type="presOf" srcId="{B2BC4499-1160-45D1-A07B-6446AADE1EDF}" destId="{31D679BA-C194-4A7E-903B-856036AEA59E}" srcOrd="0" destOrd="0" presId="urn:microsoft.com/office/officeart/2005/8/layout/hProcess6"/>
    <dgm:cxn modelId="{7C62966B-B33A-4CD9-AE30-A21267D4F28F}" srcId="{6196B129-7082-404B-9F57-57ACAD0DC7FF}" destId="{58D9D46F-C460-4255-86CA-3156A9BA093F}" srcOrd="1" destOrd="0" parTransId="{E05AA5FB-4CDA-44FA-8ADE-6F56E0B6E510}" sibTransId="{BC798CC9-81C6-45E6-806A-A546939ACA44}"/>
    <dgm:cxn modelId="{A1DADD4F-05E3-4D32-94DD-C2FD055A466E}" srcId="{2EAB4DC9-0AE5-457C-B8BE-ABFD030365B2}" destId="{BBE5ECE4-9D27-4265-8B12-BF93129ACBED}" srcOrd="0" destOrd="0" parTransId="{6F809402-FCBA-4CB5-9938-20B3C8DBECB8}" sibTransId="{5762D4F6-A7B5-4951-AA15-6747F5A7153E}"/>
    <dgm:cxn modelId="{E1DC3B54-FD49-4714-9D6A-08BD95205582}" type="presOf" srcId="{CC0DD21C-9CC6-4368-BC01-F9826BF57FA6}" destId="{68D8645F-2014-4F78-B892-958F10E1257C}" srcOrd="1" destOrd="1" presId="urn:microsoft.com/office/officeart/2005/8/layout/hProcess6"/>
    <dgm:cxn modelId="{EDE02D77-39F0-4274-B2B8-71136CA3985D}" type="presOf" srcId="{6196B129-7082-404B-9F57-57ACAD0DC7FF}" destId="{768AAD72-BF5A-494F-8067-5356A5F41DDB}" srcOrd="0" destOrd="0" presId="urn:microsoft.com/office/officeart/2005/8/layout/hProcess6"/>
    <dgm:cxn modelId="{CC15FA7A-0B41-4C20-AF0A-7A1F8D850B0E}" type="presOf" srcId="{BBE5ECE4-9D27-4265-8B12-BF93129ACBED}" destId="{5A968634-2BEB-427D-B54D-21478311547E}" srcOrd="1" destOrd="0" presId="urn:microsoft.com/office/officeart/2005/8/layout/hProcess6"/>
    <dgm:cxn modelId="{44234282-EDA3-456C-B34A-4CA8D68617D5}" type="presOf" srcId="{2EAB4DC9-0AE5-457C-B8BE-ABFD030365B2}" destId="{51F11223-51B4-4427-A19E-C40448984BC6}" srcOrd="0" destOrd="0" presId="urn:microsoft.com/office/officeart/2005/8/layout/hProcess6"/>
    <dgm:cxn modelId="{64480C85-7C26-4349-9AEA-A36969EE2577}" srcId="{58D9D46F-C460-4255-86CA-3156A9BA093F}" destId="{B2BC4499-1160-45D1-A07B-6446AADE1EDF}" srcOrd="0" destOrd="0" parTransId="{7DC13A27-8286-479C-85EC-396552D7571F}" sibTransId="{9AC0CCEF-2A35-470A-B8FC-CEFEADAF2EF3}"/>
    <dgm:cxn modelId="{D6BC898B-4DE8-4508-935D-89BE65717D65}" type="presOf" srcId="{7E48C29E-2E34-46FA-A5E8-35032CC3D975}" destId="{5A968634-2BEB-427D-B54D-21478311547E}" srcOrd="1" destOrd="1" presId="urn:microsoft.com/office/officeart/2005/8/layout/hProcess6"/>
    <dgm:cxn modelId="{F550DB8F-2D69-44A4-A8E6-1CF9785AF9A9}" type="presOf" srcId="{CC0DD21C-9CC6-4368-BC01-F9826BF57FA6}" destId="{31D679BA-C194-4A7E-903B-856036AEA59E}" srcOrd="0" destOrd="1" presId="urn:microsoft.com/office/officeart/2005/8/layout/hProcess6"/>
    <dgm:cxn modelId="{C1E841AA-144D-47FD-A5CD-5A2DC62CE32C}" type="presOf" srcId="{BBE5ECE4-9D27-4265-8B12-BF93129ACBED}" destId="{4C6B1FF2-DB53-4EF7-BDB8-D4540038A1FB}" srcOrd="0" destOrd="0" presId="urn:microsoft.com/office/officeart/2005/8/layout/hProcess6"/>
    <dgm:cxn modelId="{01071FBB-07A8-4C06-B766-69ED9B738A15}" srcId="{6196B129-7082-404B-9F57-57ACAD0DC7FF}" destId="{243699F1-C12C-49AE-A5B1-73A98142B0D2}" srcOrd="0" destOrd="0" parTransId="{2A58F64C-6A9C-41E5-AAA0-96A1D4FE389B}" sibTransId="{12F13C42-3C4E-4013-882E-DC4F2FB22B8E}"/>
    <dgm:cxn modelId="{0FF6C6BD-DC15-459F-ABBD-9259256EFB3A}" type="presOf" srcId="{5C4CF8DB-38BC-4271-A1DD-2C65EEBEEED7}" destId="{FB99B757-63A8-45F6-B12C-B6EE1BCD3540}" srcOrd="1" destOrd="1" presId="urn:microsoft.com/office/officeart/2005/8/layout/hProcess6"/>
    <dgm:cxn modelId="{767B8EC1-39EA-4DAE-9101-3ACBB0056734}" type="presOf" srcId="{B2BC4499-1160-45D1-A07B-6446AADE1EDF}" destId="{68D8645F-2014-4F78-B892-958F10E1257C}" srcOrd="1" destOrd="0" presId="urn:microsoft.com/office/officeart/2005/8/layout/hProcess6"/>
    <dgm:cxn modelId="{491619C4-123A-43D4-9F30-C6433F7D6CFC}" srcId="{6196B129-7082-404B-9F57-57ACAD0DC7FF}" destId="{C71B5B8D-A3D8-4AF6-B5B6-E4B8EEBAB6D9}" srcOrd="3" destOrd="0" parTransId="{E3EAA391-E531-40EB-8924-81971AA5185D}" sibTransId="{74825728-854B-40A6-A4C2-4D384507D37A}"/>
    <dgm:cxn modelId="{873482C8-2382-4D1A-8A53-A26C76191348}" type="presOf" srcId="{12788E52-4963-455B-8158-174A1E4F7F38}" destId="{F835BC85-F613-41B8-998F-23501421B940}" srcOrd="0" destOrd="0" presId="urn:microsoft.com/office/officeart/2005/8/layout/hProcess6"/>
    <dgm:cxn modelId="{94EA78CC-5C17-4F6A-952A-CC886C716628}" type="presOf" srcId="{243699F1-C12C-49AE-A5B1-73A98142B0D2}" destId="{0E86B62D-4E3B-4544-9310-E4AFFE2A9B75}" srcOrd="0" destOrd="0" presId="urn:microsoft.com/office/officeart/2005/8/layout/hProcess6"/>
    <dgm:cxn modelId="{99A697CF-DFC8-439D-BC57-C5623837D82B}" type="presOf" srcId="{C71B5B8D-A3D8-4AF6-B5B6-E4B8EEBAB6D9}" destId="{E6DF4786-FB01-4F7D-8224-6E90A8597B0E}" srcOrd="0" destOrd="0" presId="urn:microsoft.com/office/officeart/2005/8/layout/hProcess6"/>
    <dgm:cxn modelId="{8C28EEDB-E7BD-4FF6-B73F-F6A7CAF05750}" srcId="{243699F1-C12C-49AE-A5B1-73A98142B0D2}" destId="{5C4CF8DB-38BC-4271-A1DD-2C65EEBEEED7}" srcOrd="1" destOrd="0" parTransId="{AD723034-43FC-485D-B823-1D8FB1E76008}" sibTransId="{64B628B7-0180-4DB0-A51D-391468EF350E}"/>
    <dgm:cxn modelId="{204784E0-E20B-4ED0-ACE1-030EE4CD30D0}" type="presOf" srcId="{58D9D46F-C460-4255-86CA-3156A9BA093F}" destId="{D0CE4634-94ED-424B-A8E0-79A4A30B111F}" srcOrd="0" destOrd="0" presId="urn:microsoft.com/office/officeart/2005/8/layout/hProcess6"/>
    <dgm:cxn modelId="{C14123E7-47D5-4C75-9400-087F947DB769}" srcId="{6196B129-7082-404B-9F57-57ACAD0DC7FF}" destId="{2EAB4DC9-0AE5-457C-B8BE-ABFD030365B2}" srcOrd="2" destOrd="0" parTransId="{3A528CAC-8C1B-4A1C-9BE5-7AFB2A74AA88}" sibTransId="{3736839A-5297-4376-A9CD-CECF3E123F27}"/>
    <dgm:cxn modelId="{5F7E72E9-F9C0-45CC-A956-B6BB6319145F}" srcId="{58D9D46F-C460-4255-86CA-3156A9BA093F}" destId="{CC0DD21C-9CC6-4368-BC01-F9826BF57FA6}" srcOrd="1" destOrd="0" parTransId="{58272294-A432-4AB7-8756-3F8A7B653D25}" sibTransId="{95B5C5DB-316D-46D6-999E-96CE57C0FC9D}"/>
    <dgm:cxn modelId="{3BEC3DF1-14AA-4474-AB7C-B0F6E5FF9564}" type="presOf" srcId="{12788E52-4963-455B-8158-174A1E4F7F38}" destId="{FB99B757-63A8-45F6-B12C-B6EE1BCD3540}" srcOrd="1" destOrd="0" presId="urn:microsoft.com/office/officeart/2005/8/layout/hProcess6"/>
    <dgm:cxn modelId="{E137350E-47F3-4129-9E13-F8CE37C27A73}" type="presParOf" srcId="{768AAD72-BF5A-494F-8067-5356A5F41DDB}" destId="{6D20B1D8-7118-4FF6-AD9F-04AABB412AD6}" srcOrd="0" destOrd="0" presId="urn:microsoft.com/office/officeart/2005/8/layout/hProcess6"/>
    <dgm:cxn modelId="{FF6FB783-AC1B-4249-98B5-3F8E70ADF7E4}" type="presParOf" srcId="{6D20B1D8-7118-4FF6-AD9F-04AABB412AD6}" destId="{17A95FF3-E9AA-4D48-A80B-3BF0D07DBFAF}" srcOrd="0" destOrd="0" presId="urn:microsoft.com/office/officeart/2005/8/layout/hProcess6"/>
    <dgm:cxn modelId="{2B772300-6B98-4786-8704-4F61CAE6CF45}" type="presParOf" srcId="{6D20B1D8-7118-4FF6-AD9F-04AABB412AD6}" destId="{F835BC85-F613-41B8-998F-23501421B940}" srcOrd="1" destOrd="0" presId="urn:microsoft.com/office/officeart/2005/8/layout/hProcess6"/>
    <dgm:cxn modelId="{61A97427-F271-4AE9-AA07-1D8B4A85618B}" type="presParOf" srcId="{6D20B1D8-7118-4FF6-AD9F-04AABB412AD6}" destId="{FB99B757-63A8-45F6-B12C-B6EE1BCD3540}" srcOrd="2" destOrd="0" presId="urn:microsoft.com/office/officeart/2005/8/layout/hProcess6"/>
    <dgm:cxn modelId="{A3241C8F-B09E-47FA-88AF-15A432ACA5B1}" type="presParOf" srcId="{6D20B1D8-7118-4FF6-AD9F-04AABB412AD6}" destId="{0E86B62D-4E3B-4544-9310-E4AFFE2A9B75}" srcOrd="3" destOrd="0" presId="urn:microsoft.com/office/officeart/2005/8/layout/hProcess6"/>
    <dgm:cxn modelId="{E247C426-4765-47B3-BB1A-5E0D628188BF}" type="presParOf" srcId="{768AAD72-BF5A-494F-8067-5356A5F41DDB}" destId="{39DDC519-B643-45C2-AB40-FAFF31D27400}" srcOrd="1" destOrd="0" presId="urn:microsoft.com/office/officeart/2005/8/layout/hProcess6"/>
    <dgm:cxn modelId="{968A4A49-6D66-466C-84A2-E9F45C5389EA}" type="presParOf" srcId="{768AAD72-BF5A-494F-8067-5356A5F41DDB}" destId="{C1A561C5-4013-4305-A920-8F152AA8441A}" srcOrd="2" destOrd="0" presId="urn:microsoft.com/office/officeart/2005/8/layout/hProcess6"/>
    <dgm:cxn modelId="{8FCF45AE-9D30-4F4D-A53C-93496E8B6536}" type="presParOf" srcId="{C1A561C5-4013-4305-A920-8F152AA8441A}" destId="{2C3D691D-C6FC-40AF-A52C-6C9E72556368}" srcOrd="0" destOrd="0" presId="urn:microsoft.com/office/officeart/2005/8/layout/hProcess6"/>
    <dgm:cxn modelId="{5AC3D03C-C24C-4050-AA77-8B4007BFA6C7}" type="presParOf" srcId="{C1A561C5-4013-4305-A920-8F152AA8441A}" destId="{31D679BA-C194-4A7E-903B-856036AEA59E}" srcOrd="1" destOrd="0" presId="urn:microsoft.com/office/officeart/2005/8/layout/hProcess6"/>
    <dgm:cxn modelId="{5B910030-410C-4CEE-8CC7-B546C6D039A6}" type="presParOf" srcId="{C1A561C5-4013-4305-A920-8F152AA8441A}" destId="{68D8645F-2014-4F78-B892-958F10E1257C}" srcOrd="2" destOrd="0" presId="urn:microsoft.com/office/officeart/2005/8/layout/hProcess6"/>
    <dgm:cxn modelId="{3B6F6BE3-738F-4367-85B0-F5BCDAC8BA1B}" type="presParOf" srcId="{C1A561C5-4013-4305-A920-8F152AA8441A}" destId="{D0CE4634-94ED-424B-A8E0-79A4A30B111F}" srcOrd="3" destOrd="0" presId="urn:microsoft.com/office/officeart/2005/8/layout/hProcess6"/>
    <dgm:cxn modelId="{8B3ABBB5-5BB3-48DE-B1A6-EEAA28184BEC}" type="presParOf" srcId="{768AAD72-BF5A-494F-8067-5356A5F41DDB}" destId="{840CC7F0-4FDB-4815-B197-73C425AA3590}" srcOrd="3" destOrd="0" presId="urn:microsoft.com/office/officeart/2005/8/layout/hProcess6"/>
    <dgm:cxn modelId="{D2752579-BDC8-4A38-9870-B94DB4F420FC}" type="presParOf" srcId="{768AAD72-BF5A-494F-8067-5356A5F41DDB}" destId="{A0CF1C77-5898-49F9-804F-6104030151E8}" srcOrd="4" destOrd="0" presId="urn:microsoft.com/office/officeart/2005/8/layout/hProcess6"/>
    <dgm:cxn modelId="{0581FEAA-20AA-47E6-9909-5B459A0E7312}" type="presParOf" srcId="{A0CF1C77-5898-49F9-804F-6104030151E8}" destId="{90927E3A-9A23-4B68-8120-862F9ABC6A82}" srcOrd="0" destOrd="0" presId="urn:microsoft.com/office/officeart/2005/8/layout/hProcess6"/>
    <dgm:cxn modelId="{A1E7E418-C7B0-473B-948B-925F064E86CA}" type="presParOf" srcId="{A0CF1C77-5898-49F9-804F-6104030151E8}" destId="{4C6B1FF2-DB53-4EF7-BDB8-D4540038A1FB}" srcOrd="1" destOrd="0" presId="urn:microsoft.com/office/officeart/2005/8/layout/hProcess6"/>
    <dgm:cxn modelId="{A7B2171D-D087-4104-BFAA-EA3CC3A618FA}" type="presParOf" srcId="{A0CF1C77-5898-49F9-804F-6104030151E8}" destId="{5A968634-2BEB-427D-B54D-21478311547E}" srcOrd="2" destOrd="0" presId="urn:microsoft.com/office/officeart/2005/8/layout/hProcess6"/>
    <dgm:cxn modelId="{AC3000C9-5972-450A-ABB1-8FD4F2C5562D}" type="presParOf" srcId="{A0CF1C77-5898-49F9-804F-6104030151E8}" destId="{51F11223-51B4-4427-A19E-C40448984BC6}" srcOrd="3" destOrd="0" presId="urn:microsoft.com/office/officeart/2005/8/layout/hProcess6"/>
    <dgm:cxn modelId="{D92B8F1B-A014-4E94-9D71-449104503D6D}" type="presParOf" srcId="{768AAD72-BF5A-494F-8067-5356A5F41DDB}" destId="{F14F76F3-BC6E-4F36-B251-AAF482742AD6}" srcOrd="5" destOrd="0" presId="urn:microsoft.com/office/officeart/2005/8/layout/hProcess6"/>
    <dgm:cxn modelId="{356334F0-0788-4809-B375-BD2A66239815}" type="presParOf" srcId="{768AAD72-BF5A-494F-8067-5356A5F41DDB}" destId="{BDB15525-0437-4269-BE42-87AF4B48D7DF}" srcOrd="6" destOrd="0" presId="urn:microsoft.com/office/officeart/2005/8/layout/hProcess6"/>
    <dgm:cxn modelId="{35DE1871-1163-42B1-BA4C-9C953CB86253}" type="presParOf" srcId="{BDB15525-0437-4269-BE42-87AF4B48D7DF}" destId="{252DB965-5A22-4C9E-A023-525D681667F6}" srcOrd="0" destOrd="0" presId="urn:microsoft.com/office/officeart/2005/8/layout/hProcess6"/>
    <dgm:cxn modelId="{C1DA4A7B-21B0-4174-9CB3-609EF64B5350}" type="presParOf" srcId="{BDB15525-0437-4269-BE42-87AF4B48D7DF}" destId="{A677EC0F-5E32-423B-A071-0C4C7DD7ED98}" srcOrd="1" destOrd="0" presId="urn:microsoft.com/office/officeart/2005/8/layout/hProcess6"/>
    <dgm:cxn modelId="{C56EBA02-954D-4A0C-98F3-7EAD3405E42E}" type="presParOf" srcId="{BDB15525-0437-4269-BE42-87AF4B48D7DF}" destId="{FF273981-A9D5-483B-B1CF-80CE0388729B}" srcOrd="2" destOrd="0" presId="urn:microsoft.com/office/officeart/2005/8/layout/hProcess6"/>
    <dgm:cxn modelId="{1CCF3029-9CB8-4C00-AA6A-91130348DB1E}" type="presParOf" srcId="{BDB15525-0437-4269-BE42-87AF4B48D7DF}" destId="{E6DF4786-FB01-4F7D-8224-6E90A8597B0E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196B129-7082-404B-9F57-57ACAD0DC7FF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243699F1-C12C-49AE-A5B1-73A98142B0D2}">
      <dgm:prSet phldrT="[Text]"/>
      <dgm:spPr/>
      <dgm:t>
        <a:bodyPr/>
        <a:lstStyle/>
        <a:p>
          <a:r>
            <a:rPr lang="id-ID" dirty="0">
              <a:latin typeface="Garamond" panose="02020404030301010803" pitchFamily="18" charset="0"/>
            </a:rPr>
            <a:t>Nafsu</a:t>
          </a:r>
        </a:p>
      </dgm:t>
    </dgm:pt>
    <dgm:pt modelId="{2A58F64C-6A9C-41E5-AAA0-96A1D4FE389B}" type="parTrans" cxnId="{01071FBB-07A8-4C06-B766-69ED9B738A15}">
      <dgm:prSet/>
      <dgm:spPr/>
      <dgm:t>
        <a:bodyPr/>
        <a:lstStyle/>
        <a:p>
          <a:endParaRPr lang="id-ID"/>
        </a:p>
      </dgm:t>
    </dgm:pt>
    <dgm:pt modelId="{12F13C42-3C4E-4013-882E-DC4F2FB22B8E}" type="sibTrans" cxnId="{01071FBB-07A8-4C06-B766-69ED9B738A15}">
      <dgm:prSet/>
      <dgm:spPr/>
      <dgm:t>
        <a:bodyPr/>
        <a:lstStyle/>
        <a:p>
          <a:endParaRPr lang="id-ID"/>
        </a:p>
      </dgm:t>
    </dgm:pt>
    <dgm:pt modelId="{12788E52-4963-455B-8158-174A1E4F7F38}">
      <dgm:prSet phldrT="[Text]" custT="1"/>
      <dgm:spPr/>
      <dgm:t>
        <a:bodyPr/>
        <a:lstStyle/>
        <a:p>
          <a:r>
            <a:rPr lang="id-ID" sz="1700" dirty="0">
              <a:latin typeface="Garamond" panose="02020404030301010803" pitchFamily="18" charset="0"/>
            </a:rPr>
            <a:t>Olah-fisik</a:t>
          </a:r>
        </a:p>
      </dgm:t>
    </dgm:pt>
    <dgm:pt modelId="{83939433-13DA-402F-A5B9-0BC425DA580B}" type="parTrans" cxnId="{5C26A00B-13A5-4338-B064-14664733CD2E}">
      <dgm:prSet/>
      <dgm:spPr/>
      <dgm:t>
        <a:bodyPr/>
        <a:lstStyle/>
        <a:p>
          <a:endParaRPr lang="id-ID"/>
        </a:p>
      </dgm:t>
    </dgm:pt>
    <dgm:pt modelId="{87DB75CC-7D18-4F18-AC0C-D5A195B7E0DF}" type="sibTrans" cxnId="{5C26A00B-13A5-4338-B064-14664733CD2E}">
      <dgm:prSet/>
      <dgm:spPr/>
      <dgm:t>
        <a:bodyPr/>
        <a:lstStyle/>
        <a:p>
          <a:endParaRPr lang="id-ID"/>
        </a:p>
      </dgm:t>
    </dgm:pt>
    <dgm:pt modelId="{5C4CF8DB-38BC-4271-A1DD-2C65EEBEEED7}">
      <dgm:prSet phldrT="[Text]" custT="1"/>
      <dgm:spPr/>
      <dgm:t>
        <a:bodyPr/>
        <a:lstStyle/>
        <a:p>
          <a:r>
            <a:rPr lang="id-ID" sz="1700" dirty="0">
              <a:latin typeface="Garamond" panose="02020404030301010803" pitchFamily="18" charset="0"/>
            </a:rPr>
            <a:t>Kecerdasan fisik</a:t>
          </a:r>
        </a:p>
      </dgm:t>
    </dgm:pt>
    <dgm:pt modelId="{AD723034-43FC-485D-B823-1D8FB1E76008}" type="parTrans" cxnId="{8C28EEDB-E7BD-4FF6-B73F-F6A7CAF05750}">
      <dgm:prSet/>
      <dgm:spPr/>
      <dgm:t>
        <a:bodyPr/>
        <a:lstStyle/>
        <a:p>
          <a:endParaRPr lang="id-ID"/>
        </a:p>
      </dgm:t>
    </dgm:pt>
    <dgm:pt modelId="{64B628B7-0180-4DB0-A51D-391468EF350E}" type="sibTrans" cxnId="{8C28EEDB-E7BD-4FF6-B73F-F6A7CAF05750}">
      <dgm:prSet/>
      <dgm:spPr/>
      <dgm:t>
        <a:bodyPr/>
        <a:lstStyle/>
        <a:p>
          <a:endParaRPr lang="id-ID"/>
        </a:p>
      </dgm:t>
    </dgm:pt>
    <dgm:pt modelId="{58D9D46F-C460-4255-86CA-3156A9BA093F}">
      <dgm:prSet phldrT="[Text]"/>
      <dgm:spPr/>
      <dgm:t>
        <a:bodyPr/>
        <a:lstStyle/>
        <a:p>
          <a:r>
            <a:rPr lang="id-ID" dirty="0">
              <a:latin typeface="Garamond" panose="02020404030301010803" pitchFamily="18" charset="0"/>
            </a:rPr>
            <a:t>Akal</a:t>
          </a:r>
        </a:p>
      </dgm:t>
    </dgm:pt>
    <dgm:pt modelId="{E05AA5FB-4CDA-44FA-8ADE-6F56E0B6E510}" type="parTrans" cxnId="{7C62966B-B33A-4CD9-AE30-A21267D4F28F}">
      <dgm:prSet/>
      <dgm:spPr/>
      <dgm:t>
        <a:bodyPr/>
        <a:lstStyle/>
        <a:p>
          <a:endParaRPr lang="id-ID"/>
        </a:p>
      </dgm:t>
    </dgm:pt>
    <dgm:pt modelId="{BC798CC9-81C6-45E6-806A-A546939ACA44}" type="sibTrans" cxnId="{7C62966B-B33A-4CD9-AE30-A21267D4F28F}">
      <dgm:prSet/>
      <dgm:spPr/>
      <dgm:t>
        <a:bodyPr/>
        <a:lstStyle/>
        <a:p>
          <a:endParaRPr lang="id-ID"/>
        </a:p>
      </dgm:t>
    </dgm:pt>
    <dgm:pt modelId="{B2BC4499-1160-45D1-A07B-6446AADE1EDF}">
      <dgm:prSet phldrT="[Text]"/>
      <dgm:spPr/>
      <dgm:t>
        <a:bodyPr/>
        <a:lstStyle/>
        <a:p>
          <a:r>
            <a:rPr lang="id-ID" dirty="0">
              <a:latin typeface="Garamond" panose="02020404030301010803" pitchFamily="18" charset="0"/>
            </a:rPr>
            <a:t>Olah-akal</a:t>
          </a:r>
        </a:p>
      </dgm:t>
    </dgm:pt>
    <dgm:pt modelId="{7DC13A27-8286-479C-85EC-396552D7571F}" type="parTrans" cxnId="{64480C85-7C26-4349-9AEA-A36969EE2577}">
      <dgm:prSet/>
      <dgm:spPr/>
      <dgm:t>
        <a:bodyPr/>
        <a:lstStyle/>
        <a:p>
          <a:endParaRPr lang="id-ID"/>
        </a:p>
      </dgm:t>
    </dgm:pt>
    <dgm:pt modelId="{9AC0CCEF-2A35-470A-B8FC-CEFEADAF2EF3}" type="sibTrans" cxnId="{64480C85-7C26-4349-9AEA-A36969EE2577}">
      <dgm:prSet/>
      <dgm:spPr/>
      <dgm:t>
        <a:bodyPr/>
        <a:lstStyle/>
        <a:p>
          <a:endParaRPr lang="id-ID"/>
        </a:p>
      </dgm:t>
    </dgm:pt>
    <dgm:pt modelId="{CC0DD21C-9CC6-4368-BC01-F9826BF57FA6}">
      <dgm:prSet phldrT="[Text]"/>
      <dgm:spPr/>
      <dgm:t>
        <a:bodyPr/>
        <a:lstStyle/>
        <a:p>
          <a:r>
            <a:rPr lang="id-ID" dirty="0">
              <a:latin typeface="Garamond" panose="02020404030301010803" pitchFamily="18" charset="0"/>
            </a:rPr>
            <a:t>Kecerdasan akal</a:t>
          </a:r>
        </a:p>
      </dgm:t>
    </dgm:pt>
    <dgm:pt modelId="{58272294-A432-4AB7-8756-3F8A7B653D25}" type="parTrans" cxnId="{5F7E72E9-F9C0-45CC-A956-B6BB6319145F}">
      <dgm:prSet/>
      <dgm:spPr/>
      <dgm:t>
        <a:bodyPr/>
        <a:lstStyle/>
        <a:p>
          <a:endParaRPr lang="id-ID"/>
        </a:p>
      </dgm:t>
    </dgm:pt>
    <dgm:pt modelId="{95B5C5DB-316D-46D6-999E-96CE57C0FC9D}" type="sibTrans" cxnId="{5F7E72E9-F9C0-45CC-A956-B6BB6319145F}">
      <dgm:prSet/>
      <dgm:spPr/>
      <dgm:t>
        <a:bodyPr/>
        <a:lstStyle/>
        <a:p>
          <a:endParaRPr lang="id-ID"/>
        </a:p>
      </dgm:t>
    </dgm:pt>
    <dgm:pt modelId="{2EAB4DC9-0AE5-457C-B8BE-ABFD030365B2}">
      <dgm:prSet phldrT="[Text]" custT="1"/>
      <dgm:spPr/>
      <dgm:t>
        <a:bodyPr/>
        <a:lstStyle/>
        <a:p>
          <a:r>
            <a:rPr lang="id-ID" sz="2400" dirty="0">
              <a:latin typeface="Garamond" panose="02020404030301010803" pitchFamily="18" charset="0"/>
            </a:rPr>
            <a:t>Hati</a:t>
          </a:r>
        </a:p>
      </dgm:t>
    </dgm:pt>
    <dgm:pt modelId="{3A528CAC-8C1B-4A1C-9BE5-7AFB2A74AA88}" type="parTrans" cxnId="{C14123E7-47D5-4C75-9400-087F947DB769}">
      <dgm:prSet/>
      <dgm:spPr/>
      <dgm:t>
        <a:bodyPr/>
        <a:lstStyle/>
        <a:p>
          <a:endParaRPr lang="id-ID"/>
        </a:p>
      </dgm:t>
    </dgm:pt>
    <dgm:pt modelId="{3736839A-5297-4376-A9CD-CECF3E123F27}" type="sibTrans" cxnId="{C14123E7-47D5-4C75-9400-087F947DB769}">
      <dgm:prSet/>
      <dgm:spPr/>
      <dgm:t>
        <a:bodyPr/>
        <a:lstStyle/>
        <a:p>
          <a:endParaRPr lang="id-ID"/>
        </a:p>
      </dgm:t>
    </dgm:pt>
    <dgm:pt modelId="{BBE5ECE4-9D27-4265-8B12-BF93129ACBED}">
      <dgm:prSet phldrT="[Text]" custT="1"/>
      <dgm:spPr/>
      <dgm:t>
        <a:bodyPr/>
        <a:lstStyle/>
        <a:p>
          <a:r>
            <a:rPr lang="id-ID" sz="1600" dirty="0">
              <a:latin typeface="Garamond" panose="02020404030301010803" pitchFamily="18" charset="0"/>
            </a:rPr>
            <a:t>Olah-rasa</a:t>
          </a:r>
        </a:p>
      </dgm:t>
    </dgm:pt>
    <dgm:pt modelId="{6F809402-FCBA-4CB5-9938-20B3C8DBECB8}" type="parTrans" cxnId="{A1DADD4F-05E3-4D32-94DD-C2FD055A466E}">
      <dgm:prSet/>
      <dgm:spPr/>
      <dgm:t>
        <a:bodyPr/>
        <a:lstStyle/>
        <a:p>
          <a:endParaRPr lang="id-ID"/>
        </a:p>
      </dgm:t>
    </dgm:pt>
    <dgm:pt modelId="{5762D4F6-A7B5-4951-AA15-6747F5A7153E}" type="sibTrans" cxnId="{A1DADD4F-05E3-4D32-94DD-C2FD055A466E}">
      <dgm:prSet/>
      <dgm:spPr/>
      <dgm:t>
        <a:bodyPr/>
        <a:lstStyle/>
        <a:p>
          <a:endParaRPr lang="id-ID"/>
        </a:p>
      </dgm:t>
    </dgm:pt>
    <dgm:pt modelId="{7E48C29E-2E34-46FA-A5E8-35032CC3D975}">
      <dgm:prSet phldrT="[Text]" custT="1"/>
      <dgm:spPr/>
      <dgm:t>
        <a:bodyPr/>
        <a:lstStyle/>
        <a:p>
          <a:r>
            <a:rPr lang="id-ID" sz="1600" dirty="0">
              <a:latin typeface="Garamond" panose="02020404030301010803" pitchFamily="18" charset="0"/>
            </a:rPr>
            <a:t>Kecerdasan mental</a:t>
          </a:r>
        </a:p>
      </dgm:t>
    </dgm:pt>
    <dgm:pt modelId="{AB52EA90-4D9A-4363-9501-0EE13136075F}" type="parTrans" cxnId="{A817A537-8993-4331-B12F-10834DE3CF96}">
      <dgm:prSet/>
      <dgm:spPr/>
      <dgm:t>
        <a:bodyPr/>
        <a:lstStyle/>
        <a:p>
          <a:endParaRPr lang="id-ID"/>
        </a:p>
      </dgm:t>
    </dgm:pt>
    <dgm:pt modelId="{4C8A3D72-CF45-49BD-95A8-38FB80DA72F6}" type="sibTrans" cxnId="{A817A537-8993-4331-B12F-10834DE3CF96}">
      <dgm:prSet/>
      <dgm:spPr/>
      <dgm:t>
        <a:bodyPr/>
        <a:lstStyle/>
        <a:p>
          <a:endParaRPr lang="id-ID"/>
        </a:p>
      </dgm:t>
    </dgm:pt>
    <dgm:pt modelId="{C71B5B8D-A3D8-4AF6-B5B6-E4B8EEBAB6D9}">
      <dgm:prSet phldrT="[Text]" custT="1"/>
      <dgm:spPr/>
      <dgm:t>
        <a:bodyPr/>
        <a:lstStyle/>
        <a:p>
          <a:r>
            <a:rPr lang="id-ID" sz="2400" dirty="0">
              <a:latin typeface="Garamond" panose="02020404030301010803" pitchFamily="18" charset="0"/>
            </a:rPr>
            <a:t>Ruh</a:t>
          </a:r>
        </a:p>
      </dgm:t>
    </dgm:pt>
    <dgm:pt modelId="{E3EAA391-E531-40EB-8924-81971AA5185D}" type="parTrans" cxnId="{491619C4-123A-43D4-9F30-C6433F7D6CFC}">
      <dgm:prSet/>
      <dgm:spPr/>
      <dgm:t>
        <a:bodyPr/>
        <a:lstStyle/>
        <a:p>
          <a:endParaRPr lang="id-ID"/>
        </a:p>
      </dgm:t>
    </dgm:pt>
    <dgm:pt modelId="{74825728-854B-40A6-A4C2-4D384507D37A}" type="sibTrans" cxnId="{491619C4-123A-43D4-9F30-C6433F7D6CFC}">
      <dgm:prSet/>
      <dgm:spPr/>
      <dgm:t>
        <a:bodyPr/>
        <a:lstStyle/>
        <a:p>
          <a:endParaRPr lang="id-ID"/>
        </a:p>
      </dgm:t>
    </dgm:pt>
    <dgm:pt modelId="{768AAD72-BF5A-494F-8067-5356A5F41DDB}" type="pres">
      <dgm:prSet presAssocID="{6196B129-7082-404B-9F57-57ACAD0DC7FF}" presName="theList" presStyleCnt="0">
        <dgm:presLayoutVars>
          <dgm:dir/>
          <dgm:animLvl val="lvl"/>
          <dgm:resizeHandles val="exact"/>
        </dgm:presLayoutVars>
      </dgm:prSet>
      <dgm:spPr/>
    </dgm:pt>
    <dgm:pt modelId="{6D20B1D8-7118-4FF6-AD9F-04AABB412AD6}" type="pres">
      <dgm:prSet presAssocID="{243699F1-C12C-49AE-A5B1-73A98142B0D2}" presName="compNode" presStyleCnt="0"/>
      <dgm:spPr/>
    </dgm:pt>
    <dgm:pt modelId="{17A95FF3-E9AA-4D48-A80B-3BF0D07DBFAF}" type="pres">
      <dgm:prSet presAssocID="{243699F1-C12C-49AE-A5B1-73A98142B0D2}" presName="noGeometry" presStyleCnt="0"/>
      <dgm:spPr/>
    </dgm:pt>
    <dgm:pt modelId="{F835BC85-F613-41B8-998F-23501421B940}" type="pres">
      <dgm:prSet presAssocID="{243699F1-C12C-49AE-A5B1-73A98142B0D2}" presName="childTextVisible" presStyleLbl="bgAccFollowNode1" presStyleIdx="0" presStyleCnt="4" custScaleX="114578">
        <dgm:presLayoutVars>
          <dgm:bulletEnabled val="1"/>
        </dgm:presLayoutVars>
      </dgm:prSet>
      <dgm:spPr/>
    </dgm:pt>
    <dgm:pt modelId="{FB99B757-63A8-45F6-B12C-B6EE1BCD3540}" type="pres">
      <dgm:prSet presAssocID="{243699F1-C12C-49AE-A5B1-73A98142B0D2}" presName="childTextHidden" presStyleLbl="bgAccFollowNode1" presStyleIdx="0" presStyleCnt="4"/>
      <dgm:spPr/>
    </dgm:pt>
    <dgm:pt modelId="{0E86B62D-4E3B-4544-9310-E4AFFE2A9B75}" type="pres">
      <dgm:prSet presAssocID="{243699F1-C12C-49AE-A5B1-73A98142B0D2}" presName="parentText" presStyleLbl="node1" presStyleIdx="0" presStyleCnt="4" custLinFactNeighborX="-1401">
        <dgm:presLayoutVars>
          <dgm:chMax val="1"/>
          <dgm:bulletEnabled val="1"/>
        </dgm:presLayoutVars>
      </dgm:prSet>
      <dgm:spPr/>
    </dgm:pt>
    <dgm:pt modelId="{39DDC519-B643-45C2-AB40-FAFF31D27400}" type="pres">
      <dgm:prSet presAssocID="{243699F1-C12C-49AE-A5B1-73A98142B0D2}" presName="aSpace" presStyleCnt="0"/>
      <dgm:spPr/>
    </dgm:pt>
    <dgm:pt modelId="{C1A561C5-4013-4305-A920-8F152AA8441A}" type="pres">
      <dgm:prSet presAssocID="{58D9D46F-C460-4255-86CA-3156A9BA093F}" presName="compNode" presStyleCnt="0"/>
      <dgm:spPr/>
    </dgm:pt>
    <dgm:pt modelId="{2C3D691D-C6FC-40AF-A52C-6C9E72556368}" type="pres">
      <dgm:prSet presAssocID="{58D9D46F-C460-4255-86CA-3156A9BA093F}" presName="noGeometry" presStyleCnt="0"/>
      <dgm:spPr/>
    </dgm:pt>
    <dgm:pt modelId="{31D679BA-C194-4A7E-903B-856036AEA59E}" type="pres">
      <dgm:prSet presAssocID="{58D9D46F-C460-4255-86CA-3156A9BA093F}" presName="childTextVisible" presStyleLbl="bgAccFollowNode1" presStyleIdx="1" presStyleCnt="4" custScaleX="110694" custLinFactNeighborX="-33215">
        <dgm:presLayoutVars>
          <dgm:bulletEnabled val="1"/>
        </dgm:presLayoutVars>
      </dgm:prSet>
      <dgm:spPr/>
    </dgm:pt>
    <dgm:pt modelId="{68D8645F-2014-4F78-B892-958F10E1257C}" type="pres">
      <dgm:prSet presAssocID="{58D9D46F-C460-4255-86CA-3156A9BA093F}" presName="childTextHidden" presStyleLbl="bgAccFollowNode1" presStyleIdx="1" presStyleCnt="4"/>
      <dgm:spPr/>
    </dgm:pt>
    <dgm:pt modelId="{D0CE4634-94ED-424B-A8E0-79A4A30B111F}" type="pres">
      <dgm:prSet presAssocID="{58D9D46F-C460-4255-86CA-3156A9BA093F}" presName="parentText" presStyleLbl="node1" presStyleIdx="1" presStyleCnt="4" custLinFactNeighborX="-67452">
        <dgm:presLayoutVars>
          <dgm:chMax val="1"/>
          <dgm:bulletEnabled val="1"/>
        </dgm:presLayoutVars>
      </dgm:prSet>
      <dgm:spPr/>
    </dgm:pt>
    <dgm:pt modelId="{840CC7F0-4FDB-4815-B197-73C425AA3590}" type="pres">
      <dgm:prSet presAssocID="{58D9D46F-C460-4255-86CA-3156A9BA093F}" presName="aSpace" presStyleCnt="0"/>
      <dgm:spPr/>
    </dgm:pt>
    <dgm:pt modelId="{A0CF1C77-5898-49F9-804F-6104030151E8}" type="pres">
      <dgm:prSet presAssocID="{2EAB4DC9-0AE5-457C-B8BE-ABFD030365B2}" presName="compNode" presStyleCnt="0"/>
      <dgm:spPr/>
    </dgm:pt>
    <dgm:pt modelId="{90927E3A-9A23-4B68-8120-862F9ABC6A82}" type="pres">
      <dgm:prSet presAssocID="{2EAB4DC9-0AE5-457C-B8BE-ABFD030365B2}" presName="noGeometry" presStyleCnt="0"/>
      <dgm:spPr/>
    </dgm:pt>
    <dgm:pt modelId="{4C6B1FF2-DB53-4EF7-BDB8-D4540038A1FB}" type="pres">
      <dgm:prSet presAssocID="{2EAB4DC9-0AE5-457C-B8BE-ABFD030365B2}" presName="childTextVisible" presStyleLbl="bgAccFollowNode1" presStyleIdx="2" presStyleCnt="4" custScaleX="110883" custLinFactNeighborX="-67963">
        <dgm:presLayoutVars>
          <dgm:bulletEnabled val="1"/>
        </dgm:presLayoutVars>
      </dgm:prSet>
      <dgm:spPr/>
    </dgm:pt>
    <dgm:pt modelId="{5A968634-2BEB-427D-B54D-21478311547E}" type="pres">
      <dgm:prSet presAssocID="{2EAB4DC9-0AE5-457C-B8BE-ABFD030365B2}" presName="childTextHidden" presStyleLbl="bgAccFollowNode1" presStyleIdx="2" presStyleCnt="4"/>
      <dgm:spPr/>
    </dgm:pt>
    <dgm:pt modelId="{51F11223-51B4-4427-A19E-C40448984BC6}" type="pres">
      <dgm:prSet presAssocID="{2EAB4DC9-0AE5-457C-B8BE-ABFD030365B2}" presName="parentText" presStyleLbl="node1" presStyleIdx="2" presStyleCnt="4" custLinFactX="-33896" custLinFactNeighborX="-100000">
        <dgm:presLayoutVars>
          <dgm:chMax val="1"/>
          <dgm:bulletEnabled val="1"/>
        </dgm:presLayoutVars>
      </dgm:prSet>
      <dgm:spPr/>
    </dgm:pt>
    <dgm:pt modelId="{F14F76F3-BC6E-4F36-B251-AAF482742AD6}" type="pres">
      <dgm:prSet presAssocID="{2EAB4DC9-0AE5-457C-B8BE-ABFD030365B2}" presName="aSpace" presStyleCnt="0"/>
      <dgm:spPr/>
    </dgm:pt>
    <dgm:pt modelId="{BDB15525-0437-4269-BE42-87AF4B48D7DF}" type="pres">
      <dgm:prSet presAssocID="{C71B5B8D-A3D8-4AF6-B5B6-E4B8EEBAB6D9}" presName="compNode" presStyleCnt="0"/>
      <dgm:spPr/>
    </dgm:pt>
    <dgm:pt modelId="{252DB965-5A22-4C9E-A023-525D681667F6}" type="pres">
      <dgm:prSet presAssocID="{C71B5B8D-A3D8-4AF6-B5B6-E4B8EEBAB6D9}" presName="noGeometry" presStyleCnt="0"/>
      <dgm:spPr/>
    </dgm:pt>
    <dgm:pt modelId="{A677EC0F-5E32-423B-A071-0C4C7DD7ED98}" type="pres">
      <dgm:prSet presAssocID="{C71B5B8D-A3D8-4AF6-B5B6-E4B8EEBAB6D9}" presName="childTextVisible" presStyleLbl="bgAccFollowNode1" presStyleIdx="3" presStyleCnt="4" custScaleX="117227" custLinFactNeighborX="-99566">
        <dgm:presLayoutVars>
          <dgm:bulletEnabled val="1"/>
        </dgm:presLayoutVars>
      </dgm:prSet>
      <dgm:spPr/>
    </dgm:pt>
    <dgm:pt modelId="{FF273981-A9D5-483B-B1CF-80CE0388729B}" type="pres">
      <dgm:prSet presAssocID="{C71B5B8D-A3D8-4AF6-B5B6-E4B8EEBAB6D9}" presName="childTextHidden" presStyleLbl="bgAccFollowNode1" presStyleIdx="3" presStyleCnt="4"/>
      <dgm:spPr/>
    </dgm:pt>
    <dgm:pt modelId="{E6DF4786-FB01-4F7D-8224-6E90A8597B0E}" type="pres">
      <dgm:prSet presAssocID="{C71B5B8D-A3D8-4AF6-B5B6-E4B8EEBAB6D9}" presName="parentText" presStyleLbl="node1" presStyleIdx="3" presStyleCnt="4" custLinFactX="-93936" custLinFactNeighborX="-100000">
        <dgm:presLayoutVars>
          <dgm:chMax val="1"/>
          <dgm:bulletEnabled val="1"/>
        </dgm:presLayoutVars>
      </dgm:prSet>
      <dgm:spPr/>
    </dgm:pt>
  </dgm:ptLst>
  <dgm:cxnLst>
    <dgm:cxn modelId="{23EB6904-3B38-4A52-A0BC-AC850636920B}" type="presOf" srcId="{5C4CF8DB-38BC-4271-A1DD-2C65EEBEEED7}" destId="{F835BC85-F613-41B8-998F-23501421B940}" srcOrd="0" destOrd="1" presId="urn:microsoft.com/office/officeart/2005/8/layout/hProcess6"/>
    <dgm:cxn modelId="{5C26A00B-13A5-4338-B064-14664733CD2E}" srcId="{243699F1-C12C-49AE-A5B1-73A98142B0D2}" destId="{12788E52-4963-455B-8158-174A1E4F7F38}" srcOrd="0" destOrd="0" parTransId="{83939433-13DA-402F-A5B9-0BC425DA580B}" sibTransId="{87DB75CC-7D18-4F18-AC0C-D5A195B7E0DF}"/>
    <dgm:cxn modelId="{A817A537-8993-4331-B12F-10834DE3CF96}" srcId="{2EAB4DC9-0AE5-457C-B8BE-ABFD030365B2}" destId="{7E48C29E-2E34-46FA-A5E8-35032CC3D975}" srcOrd="1" destOrd="0" parTransId="{AB52EA90-4D9A-4363-9501-0EE13136075F}" sibTransId="{4C8A3D72-CF45-49BD-95A8-38FB80DA72F6}"/>
    <dgm:cxn modelId="{A075F568-24E0-4084-A77D-7F64715A3068}" type="presOf" srcId="{7E48C29E-2E34-46FA-A5E8-35032CC3D975}" destId="{4C6B1FF2-DB53-4EF7-BDB8-D4540038A1FB}" srcOrd="0" destOrd="1" presId="urn:microsoft.com/office/officeart/2005/8/layout/hProcess6"/>
    <dgm:cxn modelId="{6970444B-1FD0-406E-8BEE-4C346688292F}" type="presOf" srcId="{B2BC4499-1160-45D1-A07B-6446AADE1EDF}" destId="{31D679BA-C194-4A7E-903B-856036AEA59E}" srcOrd="0" destOrd="0" presId="urn:microsoft.com/office/officeart/2005/8/layout/hProcess6"/>
    <dgm:cxn modelId="{7C62966B-B33A-4CD9-AE30-A21267D4F28F}" srcId="{6196B129-7082-404B-9F57-57ACAD0DC7FF}" destId="{58D9D46F-C460-4255-86CA-3156A9BA093F}" srcOrd="1" destOrd="0" parTransId="{E05AA5FB-4CDA-44FA-8ADE-6F56E0B6E510}" sibTransId="{BC798CC9-81C6-45E6-806A-A546939ACA44}"/>
    <dgm:cxn modelId="{A1DADD4F-05E3-4D32-94DD-C2FD055A466E}" srcId="{2EAB4DC9-0AE5-457C-B8BE-ABFD030365B2}" destId="{BBE5ECE4-9D27-4265-8B12-BF93129ACBED}" srcOrd="0" destOrd="0" parTransId="{6F809402-FCBA-4CB5-9938-20B3C8DBECB8}" sibTransId="{5762D4F6-A7B5-4951-AA15-6747F5A7153E}"/>
    <dgm:cxn modelId="{E1DC3B54-FD49-4714-9D6A-08BD95205582}" type="presOf" srcId="{CC0DD21C-9CC6-4368-BC01-F9826BF57FA6}" destId="{68D8645F-2014-4F78-B892-958F10E1257C}" srcOrd="1" destOrd="1" presId="urn:microsoft.com/office/officeart/2005/8/layout/hProcess6"/>
    <dgm:cxn modelId="{EDE02D77-39F0-4274-B2B8-71136CA3985D}" type="presOf" srcId="{6196B129-7082-404B-9F57-57ACAD0DC7FF}" destId="{768AAD72-BF5A-494F-8067-5356A5F41DDB}" srcOrd="0" destOrd="0" presId="urn:microsoft.com/office/officeart/2005/8/layout/hProcess6"/>
    <dgm:cxn modelId="{CC15FA7A-0B41-4C20-AF0A-7A1F8D850B0E}" type="presOf" srcId="{BBE5ECE4-9D27-4265-8B12-BF93129ACBED}" destId="{5A968634-2BEB-427D-B54D-21478311547E}" srcOrd="1" destOrd="0" presId="urn:microsoft.com/office/officeart/2005/8/layout/hProcess6"/>
    <dgm:cxn modelId="{44234282-EDA3-456C-B34A-4CA8D68617D5}" type="presOf" srcId="{2EAB4DC9-0AE5-457C-B8BE-ABFD030365B2}" destId="{51F11223-51B4-4427-A19E-C40448984BC6}" srcOrd="0" destOrd="0" presId="urn:microsoft.com/office/officeart/2005/8/layout/hProcess6"/>
    <dgm:cxn modelId="{64480C85-7C26-4349-9AEA-A36969EE2577}" srcId="{58D9D46F-C460-4255-86CA-3156A9BA093F}" destId="{B2BC4499-1160-45D1-A07B-6446AADE1EDF}" srcOrd="0" destOrd="0" parTransId="{7DC13A27-8286-479C-85EC-396552D7571F}" sibTransId="{9AC0CCEF-2A35-470A-B8FC-CEFEADAF2EF3}"/>
    <dgm:cxn modelId="{D6BC898B-4DE8-4508-935D-89BE65717D65}" type="presOf" srcId="{7E48C29E-2E34-46FA-A5E8-35032CC3D975}" destId="{5A968634-2BEB-427D-B54D-21478311547E}" srcOrd="1" destOrd="1" presId="urn:microsoft.com/office/officeart/2005/8/layout/hProcess6"/>
    <dgm:cxn modelId="{F550DB8F-2D69-44A4-A8E6-1CF9785AF9A9}" type="presOf" srcId="{CC0DD21C-9CC6-4368-BC01-F9826BF57FA6}" destId="{31D679BA-C194-4A7E-903B-856036AEA59E}" srcOrd="0" destOrd="1" presId="urn:microsoft.com/office/officeart/2005/8/layout/hProcess6"/>
    <dgm:cxn modelId="{C1E841AA-144D-47FD-A5CD-5A2DC62CE32C}" type="presOf" srcId="{BBE5ECE4-9D27-4265-8B12-BF93129ACBED}" destId="{4C6B1FF2-DB53-4EF7-BDB8-D4540038A1FB}" srcOrd="0" destOrd="0" presId="urn:microsoft.com/office/officeart/2005/8/layout/hProcess6"/>
    <dgm:cxn modelId="{01071FBB-07A8-4C06-B766-69ED9B738A15}" srcId="{6196B129-7082-404B-9F57-57ACAD0DC7FF}" destId="{243699F1-C12C-49AE-A5B1-73A98142B0D2}" srcOrd="0" destOrd="0" parTransId="{2A58F64C-6A9C-41E5-AAA0-96A1D4FE389B}" sibTransId="{12F13C42-3C4E-4013-882E-DC4F2FB22B8E}"/>
    <dgm:cxn modelId="{0FF6C6BD-DC15-459F-ABBD-9259256EFB3A}" type="presOf" srcId="{5C4CF8DB-38BC-4271-A1DD-2C65EEBEEED7}" destId="{FB99B757-63A8-45F6-B12C-B6EE1BCD3540}" srcOrd="1" destOrd="1" presId="urn:microsoft.com/office/officeart/2005/8/layout/hProcess6"/>
    <dgm:cxn modelId="{767B8EC1-39EA-4DAE-9101-3ACBB0056734}" type="presOf" srcId="{B2BC4499-1160-45D1-A07B-6446AADE1EDF}" destId="{68D8645F-2014-4F78-B892-958F10E1257C}" srcOrd="1" destOrd="0" presId="urn:microsoft.com/office/officeart/2005/8/layout/hProcess6"/>
    <dgm:cxn modelId="{491619C4-123A-43D4-9F30-C6433F7D6CFC}" srcId="{6196B129-7082-404B-9F57-57ACAD0DC7FF}" destId="{C71B5B8D-A3D8-4AF6-B5B6-E4B8EEBAB6D9}" srcOrd="3" destOrd="0" parTransId="{E3EAA391-E531-40EB-8924-81971AA5185D}" sibTransId="{74825728-854B-40A6-A4C2-4D384507D37A}"/>
    <dgm:cxn modelId="{873482C8-2382-4D1A-8A53-A26C76191348}" type="presOf" srcId="{12788E52-4963-455B-8158-174A1E4F7F38}" destId="{F835BC85-F613-41B8-998F-23501421B940}" srcOrd="0" destOrd="0" presId="urn:microsoft.com/office/officeart/2005/8/layout/hProcess6"/>
    <dgm:cxn modelId="{94EA78CC-5C17-4F6A-952A-CC886C716628}" type="presOf" srcId="{243699F1-C12C-49AE-A5B1-73A98142B0D2}" destId="{0E86B62D-4E3B-4544-9310-E4AFFE2A9B75}" srcOrd="0" destOrd="0" presId="urn:microsoft.com/office/officeart/2005/8/layout/hProcess6"/>
    <dgm:cxn modelId="{99A697CF-DFC8-439D-BC57-C5623837D82B}" type="presOf" srcId="{C71B5B8D-A3D8-4AF6-B5B6-E4B8EEBAB6D9}" destId="{E6DF4786-FB01-4F7D-8224-6E90A8597B0E}" srcOrd="0" destOrd="0" presId="urn:microsoft.com/office/officeart/2005/8/layout/hProcess6"/>
    <dgm:cxn modelId="{8C28EEDB-E7BD-4FF6-B73F-F6A7CAF05750}" srcId="{243699F1-C12C-49AE-A5B1-73A98142B0D2}" destId="{5C4CF8DB-38BC-4271-A1DD-2C65EEBEEED7}" srcOrd="1" destOrd="0" parTransId="{AD723034-43FC-485D-B823-1D8FB1E76008}" sibTransId="{64B628B7-0180-4DB0-A51D-391468EF350E}"/>
    <dgm:cxn modelId="{204784E0-E20B-4ED0-ACE1-030EE4CD30D0}" type="presOf" srcId="{58D9D46F-C460-4255-86CA-3156A9BA093F}" destId="{D0CE4634-94ED-424B-A8E0-79A4A30B111F}" srcOrd="0" destOrd="0" presId="urn:microsoft.com/office/officeart/2005/8/layout/hProcess6"/>
    <dgm:cxn modelId="{C14123E7-47D5-4C75-9400-087F947DB769}" srcId="{6196B129-7082-404B-9F57-57ACAD0DC7FF}" destId="{2EAB4DC9-0AE5-457C-B8BE-ABFD030365B2}" srcOrd="2" destOrd="0" parTransId="{3A528CAC-8C1B-4A1C-9BE5-7AFB2A74AA88}" sibTransId="{3736839A-5297-4376-A9CD-CECF3E123F27}"/>
    <dgm:cxn modelId="{5F7E72E9-F9C0-45CC-A956-B6BB6319145F}" srcId="{58D9D46F-C460-4255-86CA-3156A9BA093F}" destId="{CC0DD21C-9CC6-4368-BC01-F9826BF57FA6}" srcOrd="1" destOrd="0" parTransId="{58272294-A432-4AB7-8756-3F8A7B653D25}" sibTransId="{95B5C5DB-316D-46D6-999E-96CE57C0FC9D}"/>
    <dgm:cxn modelId="{3BEC3DF1-14AA-4474-AB7C-B0F6E5FF9564}" type="presOf" srcId="{12788E52-4963-455B-8158-174A1E4F7F38}" destId="{FB99B757-63A8-45F6-B12C-B6EE1BCD3540}" srcOrd="1" destOrd="0" presId="urn:microsoft.com/office/officeart/2005/8/layout/hProcess6"/>
    <dgm:cxn modelId="{E137350E-47F3-4129-9E13-F8CE37C27A73}" type="presParOf" srcId="{768AAD72-BF5A-494F-8067-5356A5F41DDB}" destId="{6D20B1D8-7118-4FF6-AD9F-04AABB412AD6}" srcOrd="0" destOrd="0" presId="urn:microsoft.com/office/officeart/2005/8/layout/hProcess6"/>
    <dgm:cxn modelId="{FF6FB783-AC1B-4249-98B5-3F8E70ADF7E4}" type="presParOf" srcId="{6D20B1D8-7118-4FF6-AD9F-04AABB412AD6}" destId="{17A95FF3-E9AA-4D48-A80B-3BF0D07DBFAF}" srcOrd="0" destOrd="0" presId="urn:microsoft.com/office/officeart/2005/8/layout/hProcess6"/>
    <dgm:cxn modelId="{2B772300-6B98-4786-8704-4F61CAE6CF45}" type="presParOf" srcId="{6D20B1D8-7118-4FF6-AD9F-04AABB412AD6}" destId="{F835BC85-F613-41B8-998F-23501421B940}" srcOrd="1" destOrd="0" presId="urn:microsoft.com/office/officeart/2005/8/layout/hProcess6"/>
    <dgm:cxn modelId="{61A97427-F271-4AE9-AA07-1D8B4A85618B}" type="presParOf" srcId="{6D20B1D8-7118-4FF6-AD9F-04AABB412AD6}" destId="{FB99B757-63A8-45F6-B12C-B6EE1BCD3540}" srcOrd="2" destOrd="0" presId="urn:microsoft.com/office/officeart/2005/8/layout/hProcess6"/>
    <dgm:cxn modelId="{A3241C8F-B09E-47FA-88AF-15A432ACA5B1}" type="presParOf" srcId="{6D20B1D8-7118-4FF6-AD9F-04AABB412AD6}" destId="{0E86B62D-4E3B-4544-9310-E4AFFE2A9B75}" srcOrd="3" destOrd="0" presId="urn:microsoft.com/office/officeart/2005/8/layout/hProcess6"/>
    <dgm:cxn modelId="{E247C426-4765-47B3-BB1A-5E0D628188BF}" type="presParOf" srcId="{768AAD72-BF5A-494F-8067-5356A5F41DDB}" destId="{39DDC519-B643-45C2-AB40-FAFF31D27400}" srcOrd="1" destOrd="0" presId="urn:microsoft.com/office/officeart/2005/8/layout/hProcess6"/>
    <dgm:cxn modelId="{968A4A49-6D66-466C-84A2-E9F45C5389EA}" type="presParOf" srcId="{768AAD72-BF5A-494F-8067-5356A5F41DDB}" destId="{C1A561C5-4013-4305-A920-8F152AA8441A}" srcOrd="2" destOrd="0" presId="urn:microsoft.com/office/officeart/2005/8/layout/hProcess6"/>
    <dgm:cxn modelId="{8FCF45AE-9D30-4F4D-A53C-93496E8B6536}" type="presParOf" srcId="{C1A561C5-4013-4305-A920-8F152AA8441A}" destId="{2C3D691D-C6FC-40AF-A52C-6C9E72556368}" srcOrd="0" destOrd="0" presId="urn:microsoft.com/office/officeart/2005/8/layout/hProcess6"/>
    <dgm:cxn modelId="{5AC3D03C-C24C-4050-AA77-8B4007BFA6C7}" type="presParOf" srcId="{C1A561C5-4013-4305-A920-8F152AA8441A}" destId="{31D679BA-C194-4A7E-903B-856036AEA59E}" srcOrd="1" destOrd="0" presId="urn:microsoft.com/office/officeart/2005/8/layout/hProcess6"/>
    <dgm:cxn modelId="{5B910030-410C-4CEE-8CC7-B546C6D039A6}" type="presParOf" srcId="{C1A561C5-4013-4305-A920-8F152AA8441A}" destId="{68D8645F-2014-4F78-B892-958F10E1257C}" srcOrd="2" destOrd="0" presId="urn:microsoft.com/office/officeart/2005/8/layout/hProcess6"/>
    <dgm:cxn modelId="{3B6F6BE3-738F-4367-85B0-F5BCDAC8BA1B}" type="presParOf" srcId="{C1A561C5-4013-4305-A920-8F152AA8441A}" destId="{D0CE4634-94ED-424B-A8E0-79A4A30B111F}" srcOrd="3" destOrd="0" presId="urn:microsoft.com/office/officeart/2005/8/layout/hProcess6"/>
    <dgm:cxn modelId="{8B3ABBB5-5BB3-48DE-B1A6-EEAA28184BEC}" type="presParOf" srcId="{768AAD72-BF5A-494F-8067-5356A5F41DDB}" destId="{840CC7F0-4FDB-4815-B197-73C425AA3590}" srcOrd="3" destOrd="0" presId="urn:microsoft.com/office/officeart/2005/8/layout/hProcess6"/>
    <dgm:cxn modelId="{D2752579-BDC8-4A38-9870-B94DB4F420FC}" type="presParOf" srcId="{768AAD72-BF5A-494F-8067-5356A5F41DDB}" destId="{A0CF1C77-5898-49F9-804F-6104030151E8}" srcOrd="4" destOrd="0" presId="urn:microsoft.com/office/officeart/2005/8/layout/hProcess6"/>
    <dgm:cxn modelId="{0581FEAA-20AA-47E6-9909-5B459A0E7312}" type="presParOf" srcId="{A0CF1C77-5898-49F9-804F-6104030151E8}" destId="{90927E3A-9A23-4B68-8120-862F9ABC6A82}" srcOrd="0" destOrd="0" presId="urn:microsoft.com/office/officeart/2005/8/layout/hProcess6"/>
    <dgm:cxn modelId="{A1E7E418-C7B0-473B-948B-925F064E86CA}" type="presParOf" srcId="{A0CF1C77-5898-49F9-804F-6104030151E8}" destId="{4C6B1FF2-DB53-4EF7-BDB8-D4540038A1FB}" srcOrd="1" destOrd="0" presId="urn:microsoft.com/office/officeart/2005/8/layout/hProcess6"/>
    <dgm:cxn modelId="{A7B2171D-D087-4104-BFAA-EA3CC3A618FA}" type="presParOf" srcId="{A0CF1C77-5898-49F9-804F-6104030151E8}" destId="{5A968634-2BEB-427D-B54D-21478311547E}" srcOrd="2" destOrd="0" presId="urn:microsoft.com/office/officeart/2005/8/layout/hProcess6"/>
    <dgm:cxn modelId="{AC3000C9-5972-450A-ABB1-8FD4F2C5562D}" type="presParOf" srcId="{A0CF1C77-5898-49F9-804F-6104030151E8}" destId="{51F11223-51B4-4427-A19E-C40448984BC6}" srcOrd="3" destOrd="0" presId="urn:microsoft.com/office/officeart/2005/8/layout/hProcess6"/>
    <dgm:cxn modelId="{D92B8F1B-A014-4E94-9D71-449104503D6D}" type="presParOf" srcId="{768AAD72-BF5A-494F-8067-5356A5F41DDB}" destId="{F14F76F3-BC6E-4F36-B251-AAF482742AD6}" srcOrd="5" destOrd="0" presId="urn:microsoft.com/office/officeart/2005/8/layout/hProcess6"/>
    <dgm:cxn modelId="{356334F0-0788-4809-B375-BD2A66239815}" type="presParOf" srcId="{768AAD72-BF5A-494F-8067-5356A5F41DDB}" destId="{BDB15525-0437-4269-BE42-87AF4B48D7DF}" srcOrd="6" destOrd="0" presId="urn:microsoft.com/office/officeart/2005/8/layout/hProcess6"/>
    <dgm:cxn modelId="{35DE1871-1163-42B1-BA4C-9C953CB86253}" type="presParOf" srcId="{BDB15525-0437-4269-BE42-87AF4B48D7DF}" destId="{252DB965-5A22-4C9E-A023-525D681667F6}" srcOrd="0" destOrd="0" presId="urn:microsoft.com/office/officeart/2005/8/layout/hProcess6"/>
    <dgm:cxn modelId="{C1DA4A7B-21B0-4174-9CB3-609EF64B5350}" type="presParOf" srcId="{BDB15525-0437-4269-BE42-87AF4B48D7DF}" destId="{A677EC0F-5E32-423B-A071-0C4C7DD7ED98}" srcOrd="1" destOrd="0" presId="urn:microsoft.com/office/officeart/2005/8/layout/hProcess6"/>
    <dgm:cxn modelId="{C56EBA02-954D-4A0C-98F3-7EAD3405E42E}" type="presParOf" srcId="{BDB15525-0437-4269-BE42-87AF4B48D7DF}" destId="{FF273981-A9D5-483B-B1CF-80CE0388729B}" srcOrd="2" destOrd="0" presId="urn:microsoft.com/office/officeart/2005/8/layout/hProcess6"/>
    <dgm:cxn modelId="{1CCF3029-9CB8-4C00-AA6A-91130348DB1E}" type="presParOf" srcId="{BDB15525-0437-4269-BE42-87AF4B48D7DF}" destId="{E6DF4786-FB01-4F7D-8224-6E90A8597B0E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EEB127-C2F5-4C0D-B108-CC2B3F78F4F1}">
      <dsp:nvSpPr>
        <dsp:cNvPr id="0" name=""/>
        <dsp:cNvSpPr/>
      </dsp:nvSpPr>
      <dsp:spPr>
        <a:xfrm>
          <a:off x="2785766" y="587972"/>
          <a:ext cx="4383664" cy="3495168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id-ID" sz="2000" b="1" kern="1200" dirty="0">
              <a:latin typeface="Garamond" panose="02020404030301010803" pitchFamily="18" charset="0"/>
            </a:rPr>
            <a:t>Mesin Ilmiah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id-ID" sz="2000" b="1" kern="1200" dirty="0">
              <a:latin typeface="Garamond" panose="02020404030301010803" pitchFamily="18" charset="0"/>
            </a:rPr>
            <a:t>(</a:t>
          </a:r>
          <a:r>
            <a:rPr lang="id-ID" sz="2000" b="1" i="1" kern="1200" dirty="0">
              <a:latin typeface="Garamond" panose="02020404030301010803" pitchFamily="18" charset="0"/>
            </a:rPr>
            <a:t>Scientific Machine</a:t>
          </a:r>
          <a:r>
            <a:rPr lang="id-ID" sz="2000" b="1" kern="1200" dirty="0">
              <a:latin typeface="Garamond" panose="02020404030301010803" pitchFamily="18" charset="0"/>
            </a:rPr>
            <a:t>):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id-ID" sz="1800" b="1" kern="1200" dirty="0">
              <a:latin typeface="Garamond" panose="02020404030301010803" pitchFamily="18" charset="0"/>
            </a:rPr>
            <a:t>1. Paradigma Positivis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id-ID" sz="1800" b="1" kern="1200" dirty="0">
              <a:latin typeface="Garamond" panose="02020404030301010803" pitchFamily="18" charset="0"/>
            </a:rPr>
            <a:t>2. Paradigma Interpretivis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id-ID" sz="1800" b="1" kern="1200" dirty="0">
              <a:latin typeface="Garamond" panose="02020404030301010803" pitchFamily="18" charset="0"/>
            </a:rPr>
            <a:t>3. Paradigma Kritis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id-ID" sz="1800" b="1" kern="1200" dirty="0">
              <a:latin typeface="Garamond" panose="02020404030301010803" pitchFamily="18" charset="0"/>
            </a:rPr>
            <a:t>4. Paradigma Posmodernis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id-ID" sz="1800" b="1" kern="1200" dirty="0">
              <a:latin typeface="Garamond" panose="02020404030301010803" pitchFamily="18" charset="0"/>
            </a:rPr>
            <a:t>5. Paradigma Religionis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id-ID" sz="1800" b="1" kern="1200" dirty="0">
              <a:latin typeface="Garamond" panose="02020404030301010803" pitchFamily="18" charset="0"/>
            </a:rPr>
            <a:t>6. Paradigma Spiritualis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id-ID" sz="1800" b="1" kern="1200" dirty="0">
              <a:latin typeface="Garamond" panose="02020404030301010803" pitchFamily="18" charset="0"/>
            </a:rPr>
            <a:t>7. Paradigma Ilahi</a:t>
          </a:r>
          <a:endParaRPr lang="en-US" sz="1800" b="1" kern="1200" dirty="0">
            <a:latin typeface="Garamond" panose="02020404030301010803" pitchFamily="18" charset="0"/>
          </a:endParaRPr>
        </a:p>
      </dsp:txBody>
      <dsp:txXfrm>
        <a:off x="3427739" y="1099828"/>
        <a:ext cx="3099718" cy="2471456"/>
      </dsp:txXfrm>
    </dsp:sp>
    <dsp:sp modelId="{8A0FF0D8-0AF7-44A4-833E-7EA23A507B5A}">
      <dsp:nvSpPr>
        <dsp:cNvPr id="0" name=""/>
        <dsp:cNvSpPr/>
      </dsp:nvSpPr>
      <dsp:spPr>
        <a:xfrm>
          <a:off x="4797238" y="171610"/>
          <a:ext cx="388721" cy="38871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988BAF3-9DE2-4A25-84FE-B7C476401BC3}">
      <dsp:nvSpPr>
        <dsp:cNvPr id="0" name=""/>
        <dsp:cNvSpPr/>
      </dsp:nvSpPr>
      <dsp:spPr>
        <a:xfrm>
          <a:off x="6908600" y="2822979"/>
          <a:ext cx="281465" cy="28173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288D093-07AF-4EEB-B57C-FB5DA4420E30}">
      <dsp:nvSpPr>
        <dsp:cNvPr id="0" name=""/>
        <dsp:cNvSpPr/>
      </dsp:nvSpPr>
      <dsp:spPr>
        <a:xfrm>
          <a:off x="6523084" y="1749336"/>
          <a:ext cx="281465" cy="28173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9685E2-34CD-4723-A342-ED2D0CA22ECA}">
      <dsp:nvSpPr>
        <dsp:cNvPr id="0" name=""/>
        <dsp:cNvSpPr/>
      </dsp:nvSpPr>
      <dsp:spPr>
        <a:xfrm flipH="1">
          <a:off x="5508491" y="3937285"/>
          <a:ext cx="350444" cy="24621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82F7230-9226-4387-9620-3DC67223F95C}">
      <dsp:nvSpPr>
        <dsp:cNvPr id="0" name=""/>
        <dsp:cNvSpPr/>
      </dsp:nvSpPr>
      <dsp:spPr>
        <a:xfrm>
          <a:off x="3771701" y="482084"/>
          <a:ext cx="281465" cy="28173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682D7C4-37F7-4CA1-B102-AED7627E9C93}">
      <dsp:nvSpPr>
        <dsp:cNvPr id="0" name=""/>
        <dsp:cNvSpPr/>
      </dsp:nvSpPr>
      <dsp:spPr>
        <a:xfrm>
          <a:off x="2969807" y="2328107"/>
          <a:ext cx="281465" cy="28173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DD2561-1FC5-4EA6-AD90-3ADAF62A41D1}">
      <dsp:nvSpPr>
        <dsp:cNvPr id="0" name=""/>
        <dsp:cNvSpPr/>
      </dsp:nvSpPr>
      <dsp:spPr>
        <a:xfrm>
          <a:off x="0" y="332526"/>
          <a:ext cx="2357219" cy="2028012"/>
        </a:xfrm>
        <a:prstGeom prst="ellipse">
          <a:avLst/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b="1" kern="1200" dirty="0">
              <a:latin typeface="Garamond" panose="02020404030301010803" pitchFamily="18" charset="0"/>
            </a:rPr>
            <a:t>Pengetahuan (</a:t>
          </a:r>
          <a:r>
            <a:rPr lang="id-ID" sz="2000" b="1" i="1" kern="1200" dirty="0">
              <a:latin typeface="Garamond" panose="02020404030301010803" pitchFamily="18" charset="0"/>
            </a:rPr>
            <a:t>Knowledge</a:t>
          </a:r>
          <a:r>
            <a:rPr lang="id-ID" sz="2000" b="1" kern="1200" dirty="0">
              <a:latin typeface="Garamond" panose="02020404030301010803" pitchFamily="18" charset="0"/>
            </a:rPr>
            <a:t>)</a:t>
          </a:r>
          <a:endParaRPr lang="en-US" sz="2000" b="1" kern="1200" dirty="0">
            <a:latin typeface="Garamond" panose="02020404030301010803" pitchFamily="18" charset="0"/>
          </a:endParaRPr>
        </a:p>
      </dsp:txBody>
      <dsp:txXfrm>
        <a:off x="345207" y="629521"/>
        <a:ext cx="1666805" cy="1434022"/>
      </dsp:txXfrm>
    </dsp:sp>
    <dsp:sp modelId="{2470B0FE-F3CE-48F3-AE82-73016C487D68}">
      <dsp:nvSpPr>
        <dsp:cNvPr id="0" name=""/>
        <dsp:cNvSpPr/>
      </dsp:nvSpPr>
      <dsp:spPr>
        <a:xfrm>
          <a:off x="4402676" y="858118"/>
          <a:ext cx="388721" cy="4910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8BC9D73-B86D-4378-970E-5CD650E31618}">
      <dsp:nvSpPr>
        <dsp:cNvPr id="0" name=""/>
        <dsp:cNvSpPr/>
      </dsp:nvSpPr>
      <dsp:spPr>
        <a:xfrm>
          <a:off x="1844125" y="2798703"/>
          <a:ext cx="702688" cy="70270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B301C3D-F1F9-4A72-AC54-827EBC1AD812}">
      <dsp:nvSpPr>
        <dsp:cNvPr id="0" name=""/>
        <dsp:cNvSpPr/>
      </dsp:nvSpPr>
      <dsp:spPr>
        <a:xfrm>
          <a:off x="7505315" y="227013"/>
          <a:ext cx="2208527" cy="2207822"/>
        </a:xfrm>
        <a:prstGeom prst="ellipse">
          <a:avLst/>
        </a:prstGeom>
        <a:solidFill>
          <a:schemeClr val="accent1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b="1" kern="1200" dirty="0">
              <a:latin typeface="Garamond" panose="02020404030301010803" pitchFamily="18" charset="0"/>
            </a:rPr>
            <a:t>Teori (</a:t>
          </a:r>
          <a:r>
            <a:rPr lang="id-ID" sz="2000" b="1" i="1" kern="1200" dirty="0">
              <a:latin typeface="Garamond" panose="02020404030301010803" pitchFamily="18" charset="0"/>
            </a:rPr>
            <a:t>Theory</a:t>
          </a:r>
          <a:r>
            <a:rPr lang="id-ID" sz="2000" b="1" kern="1200" dirty="0">
              <a:latin typeface="Garamond" panose="02020404030301010803" pitchFamily="18" charset="0"/>
            </a:rPr>
            <a:t>)</a:t>
          </a:r>
          <a:endParaRPr lang="en-US" sz="2000" b="1" kern="1200" dirty="0">
            <a:latin typeface="Garamond" panose="02020404030301010803" pitchFamily="18" charset="0"/>
          </a:endParaRPr>
        </a:p>
      </dsp:txBody>
      <dsp:txXfrm>
        <a:off x="7828746" y="550341"/>
        <a:ext cx="1561665" cy="1561166"/>
      </dsp:txXfrm>
    </dsp:sp>
    <dsp:sp modelId="{0DF8FB3E-B0B0-40D8-B039-0C7B496BBA97}">
      <dsp:nvSpPr>
        <dsp:cNvPr id="0" name=""/>
        <dsp:cNvSpPr/>
      </dsp:nvSpPr>
      <dsp:spPr>
        <a:xfrm>
          <a:off x="6022556" y="1274058"/>
          <a:ext cx="388721" cy="38871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22614F8-042B-41CB-A6A7-8094C903EB2F}">
      <dsp:nvSpPr>
        <dsp:cNvPr id="0" name=""/>
        <dsp:cNvSpPr/>
      </dsp:nvSpPr>
      <dsp:spPr>
        <a:xfrm>
          <a:off x="1576960" y="3634930"/>
          <a:ext cx="281465" cy="28173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85BB588-B4E8-4D50-9280-4D4F2686007C}">
      <dsp:nvSpPr>
        <dsp:cNvPr id="0" name=""/>
        <dsp:cNvSpPr/>
      </dsp:nvSpPr>
      <dsp:spPr>
        <a:xfrm>
          <a:off x="3550396" y="3535818"/>
          <a:ext cx="281465" cy="28173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50354D-41BE-4F2E-A2A7-E65DDC2DB3BE}">
      <dsp:nvSpPr>
        <dsp:cNvPr id="0" name=""/>
        <dsp:cNvSpPr/>
      </dsp:nvSpPr>
      <dsp:spPr>
        <a:xfrm>
          <a:off x="1615439" y="0"/>
          <a:ext cx="6827520" cy="426720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48B19F-F2D0-4328-B6F5-983117E39635}">
      <dsp:nvSpPr>
        <dsp:cNvPr id="0" name=""/>
        <dsp:cNvSpPr/>
      </dsp:nvSpPr>
      <dsp:spPr>
        <a:xfrm>
          <a:off x="1572332" y="4100741"/>
          <a:ext cx="157032" cy="15703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AC6B0ED-4717-4E6F-B3CD-B6AA5926116F}">
      <dsp:nvSpPr>
        <dsp:cNvPr id="0" name=""/>
        <dsp:cNvSpPr/>
      </dsp:nvSpPr>
      <dsp:spPr>
        <a:xfrm>
          <a:off x="1147375" y="3672651"/>
          <a:ext cx="894405" cy="594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209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 dirty="0">
              <a:latin typeface="Garamond" panose="02020404030301010803" pitchFamily="18" charset="0"/>
            </a:rPr>
            <a:t>Paradigma Positivis</a:t>
          </a:r>
        </a:p>
      </dsp:txBody>
      <dsp:txXfrm>
        <a:off x="1147375" y="3672651"/>
        <a:ext cx="894405" cy="594548"/>
      </dsp:txXfrm>
    </dsp:sp>
    <dsp:sp modelId="{456FCF8A-1FFB-4DBF-A39B-D94F05511487}">
      <dsp:nvSpPr>
        <dsp:cNvPr id="0" name=""/>
        <dsp:cNvSpPr/>
      </dsp:nvSpPr>
      <dsp:spPr>
        <a:xfrm>
          <a:off x="2035005" y="3310504"/>
          <a:ext cx="245790" cy="2457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364DCD2-C43D-4A7F-9206-031E96D743DF}">
      <dsp:nvSpPr>
        <dsp:cNvPr id="0" name=""/>
        <dsp:cNvSpPr/>
      </dsp:nvSpPr>
      <dsp:spPr>
        <a:xfrm>
          <a:off x="1523872" y="2966890"/>
          <a:ext cx="1133368" cy="5084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239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500" kern="1200" dirty="0">
              <a:latin typeface="Garamond" panose="02020404030301010803" pitchFamily="18" charset="0"/>
            </a:rPr>
            <a:t>Paradigma Interpretivis</a:t>
          </a:r>
        </a:p>
      </dsp:txBody>
      <dsp:txXfrm>
        <a:off x="1523872" y="2966890"/>
        <a:ext cx="1133368" cy="508459"/>
      </dsp:txXfrm>
    </dsp:sp>
    <dsp:sp modelId="{12AA391F-A5B1-4E0E-A907-DF7A5D459DA6}">
      <dsp:nvSpPr>
        <dsp:cNvPr id="0" name=""/>
        <dsp:cNvSpPr/>
      </dsp:nvSpPr>
      <dsp:spPr>
        <a:xfrm>
          <a:off x="4423181" y="1262272"/>
          <a:ext cx="831303" cy="8481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40632B7-444A-4E0D-A1F9-C70992C39833}">
      <dsp:nvSpPr>
        <dsp:cNvPr id="0" name=""/>
        <dsp:cNvSpPr/>
      </dsp:nvSpPr>
      <dsp:spPr>
        <a:xfrm>
          <a:off x="2259508" y="2190076"/>
          <a:ext cx="1042151" cy="5587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3653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>
              <a:latin typeface="Garamond" panose="02020404030301010803" pitchFamily="18" charset="0"/>
            </a:rPr>
            <a:t>Paradigma Kritis</a:t>
          </a:r>
        </a:p>
      </dsp:txBody>
      <dsp:txXfrm>
        <a:off x="2259508" y="2190076"/>
        <a:ext cx="1042151" cy="558724"/>
      </dsp:txXfrm>
    </dsp:sp>
    <dsp:sp modelId="{44DDC420-3982-4003-9998-AA080DE50911}">
      <dsp:nvSpPr>
        <dsp:cNvPr id="0" name=""/>
        <dsp:cNvSpPr/>
      </dsp:nvSpPr>
      <dsp:spPr>
        <a:xfrm>
          <a:off x="5586325" y="824948"/>
          <a:ext cx="940362" cy="97479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3518017-DA3F-40D8-A1CA-AB488841D1B0}">
      <dsp:nvSpPr>
        <dsp:cNvPr id="0" name=""/>
        <dsp:cNvSpPr/>
      </dsp:nvSpPr>
      <dsp:spPr>
        <a:xfrm>
          <a:off x="2869081" y="2494648"/>
          <a:ext cx="1683311" cy="4778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301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700" kern="1200" dirty="0">
              <a:latin typeface="Garamond" panose="02020404030301010803" pitchFamily="18" charset="0"/>
            </a:rPr>
            <a:t>Paradigma Posmodernis</a:t>
          </a:r>
        </a:p>
      </dsp:txBody>
      <dsp:txXfrm>
        <a:off x="2869081" y="2494648"/>
        <a:ext cx="1683311" cy="477828"/>
      </dsp:txXfrm>
    </dsp:sp>
    <dsp:sp modelId="{83A1F7CF-7193-475D-8D8A-C5B1094210EC}">
      <dsp:nvSpPr>
        <dsp:cNvPr id="0" name=""/>
        <dsp:cNvSpPr/>
      </dsp:nvSpPr>
      <dsp:spPr>
        <a:xfrm>
          <a:off x="6886088" y="372034"/>
          <a:ext cx="1363392" cy="12745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918EAFE-F12A-4630-BEF8-9C5C0C2A55AB}">
      <dsp:nvSpPr>
        <dsp:cNvPr id="0" name=""/>
        <dsp:cNvSpPr/>
      </dsp:nvSpPr>
      <dsp:spPr>
        <a:xfrm>
          <a:off x="4195040" y="2062598"/>
          <a:ext cx="1311921" cy="5248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803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latin typeface="Garamond" panose="02020404030301010803" pitchFamily="18" charset="0"/>
            </a:rPr>
            <a:t>Paradigma Religionis</a:t>
          </a:r>
        </a:p>
      </dsp:txBody>
      <dsp:txXfrm>
        <a:off x="4195040" y="2062598"/>
        <a:ext cx="1311921" cy="5248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FF3E86-622C-4D60-B55E-F656AA60D515}">
      <dsp:nvSpPr>
        <dsp:cNvPr id="0" name=""/>
        <dsp:cNvSpPr/>
      </dsp:nvSpPr>
      <dsp:spPr>
        <a:xfrm>
          <a:off x="2716694" y="0"/>
          <a:ext cx="4625010" cy="462501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>
              <a:latin typeface="Garamond" panose="02020404030301010803" pitchFamily="18" charset="0"/>
            </a:rPr>
            <a:t>Realitas Fisik</a:t>
          </a:r>
        </a:p>
      </dsp:txBody>
      <dsp:txXfrm>
        <a:off x="4162010" y="231250"/>
        <a:ext cx="1734378" cy="462501"/>
      </dsp:txXfrm>
    </dsp:sp>
    <dsp:sp modelId="{946DE585-59BF-4890-9CEF-13FB351BEC60}">
      <dsp:nvSpPr>
        <dsp:cNvPr id="0" name=""/>
        <dsp:cNvSpPr/>
      </dsp:nvSpPr>
      <dsp:spPr>
        <a:xfrm>
          <a:off x="3063570" y="693751"/>
          <a:ext cx="3931258" cy="393125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>
              <a:latin typeface="Garamond" panose="02020404030301010803" pitchFamily="18" charset="0"/>
            </a:rPr>
            <a:t>Realitas Psikis</a:t>
          </a:r>
        </a:p>
      </dsp:txBody>
      <dsp:txXfrm>
        <a:off x="4181522" y="919798"/>
        <a:ext cx="1695355" cy="452094"/>
      </dsp:txXfrm>
    </dsp:sp>
    <dsp:sp modelId="{3E489B01-0A2F-492E-9709-0A6832C6665A}">
      <dsp:nvSpPr>
        <dsp:cNvPr id="0" name=""/>
        <dsp:cNvSpPr/>
      </dsp:nvSpPr>
      <dsp:spPr>
        <a:xfrm>
          <a:off x="3410446" y="1387502"/>
          <a:ext cx="3237507" cy="323750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>
              <a:latin typeface="Garamond" panose="02020404030301010803" pitchFamily="18" charset="0"/>
            </a:rPr>
            <a:t>Realitas Spiritual</a:t>
          </a:r>
        </a:p>
      </dsp:txBody>
      <dsp:txXfrm>
        <a:off x="4191495" y="1610890"/>
        <a:ext cx="1675409" cy="446775"/>
      </dsp:txXfrm>
    </dsp:sp>
    <dsp:sp modelId="{0F854ABA-DDBC-4A63-9A3E-842F02992654}">
      <dsp:nvSpPr>
        <dsp:cNvPr id="0" name=""/>
        <dsp:cNvSpPr/>
      </dsp:nvSpPr>
      <dsp:spPr>
        <a:xfrm>
          <a:off x="3757322" y="2169891"/>
          <a:ext cx="2543755" cy="23664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>
              <a:latin typeface="Garamond" panose="02020404030301010803" pitchFamily="18" charset="0"/>
            </a:rPr>
            <a:t>Realitas Sifat Tuhan</a:t>
          </a:r>
        </a:p>
      </dsp:txBody>
      <dsp:txXfrm>
        <a:off x="4342386" y="2382874"/>
        <a:ext cx="1373627" cy="425966"/>
      </dsp:txXfrm>
    </dsp:sp>
    <dsp:sp modelId="{D4A716D9-4C53-4E2C-AE5E-831FCC21BBCA}">
      <dsp:nvSpPr>
        <dsp:cNvPr id="0" name=""/>
        <dsp:cNvSpPr/>
      </dsp:nvSpPr>
      <dsp:spPr>
        <a:xfrm>
          <a:off x="4104197" y="2775005"/>
          <a:ext cx="1850004" cy="18500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500" kern="1200" dirty="0"/>
            <a:t>Realitas Absolut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500" kern="1200" dirty="0"/>
            <a:t>(Zat Tuhan)</a:t>
          </a:r>
        </a:p>
      </dsp:txBody>
      <dsp:txXfrm>
        <a:off x="4375124" y="3237506"/>
        <a:ext cx="1308150" cy="9250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FCC3FB-F0B6-46FC-AFCF-33E98E4BE64B}">
      <dsp:nvSpPr>
        <dsp:cNvPr id="0" name=""/>
        <dsp:cNvSpPr/>
      </dsp:nvSpPr>
      <dsp:spPr>
        <a:xfrm>
          <a:off x="1169110" y="0"/>
          <a:ext cx="8549698" cy="4230757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B4BA69-9791-4AC4-9D1D-077336449172}">
      <dsp:nvSpPr>
        <dsp:cNvPr id="0" name=""/>
        <dsp:cNvSpPr/>
      </dsp:nvSpPr>
      <dsp:spPr>
        <a:xfrm>
          <a:off x="2138005" y="1736031"/>
          <a:ext cx="2090828" cy="7586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300" kern="1200" dirty="0">
              <a:latin typeface="Garamond" panose="02020404030301010803" pitchFamily="18" charset="0"/>
            </a:rPr>
            <a:t>Ilmu Akuntansi Syariah</a:t>
          </a:r>
        </a:p>
      </dsp:txBody>
      <dsp:txXfrm>
        <a:off x="2175041" y="1773067"/>
        <a:ext cx="2016756" cy="684621"/>
      </dsp:txXfrm>
    </dsp:sp>
    <dsp:sp modelId="{F21C880C-C8E7-4094-A6DD-704480A0E081}">
      <dsp:nvSpPr>
        <dsp:cNvPr id="0" name=""/>
        <dsp:cNvSpPr/>
      </dsp:nvSpPr>
      <dsp:spPr>
        <a:xfrm>
          <a:off x="4119892" y="1722781"/>
          <a:ext cx="2103769" cy="78519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300" kern="1200" dirty="0">
              <a:latin typeface="Garamond" panose="02020404030301010803" pitchFamily="18" charset="0"/>
            </a:rPr>
            <a:t>Ilmu Akuntansi Tarikat</a:t>
          </a:r>
        </a:p>
      </dsp:txBody>
      <dsp:txXfrm>
        <a:off x="4158222" y="1761111"/>
        <a:ext cx="2027109" cy="708534"/>
      </dsp:txXfrm>
    </dsp:sp>
    <dsp:sp modelId="{4E4BA4BC-2AA6-4A33-BB1C-5797D97F9006}">
      <dsp:nvSpPr>
        <dsp:cNvPr id="0" name=""/>
        <dsp:cNvSpPr/>
      </dsp:nvSpPr>
      <dsp:spPr>
        <a:xfrm>
          <a:off x="6158664" y="1696279"/>
          <a:ext cx="1912287" cy="8381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300" kern="1200" dirty="0">
              <a:latin typeface="Garamond" panose="02020404030301010803" pitchFamily="18" charset="0"/>
            </a:rPr>
            <a:t>Ilmu Akuntansi Makrifat</a:t>
          </a:r>
        </a:p>
      </dsp:txBody>
      <dsp:txXfrm>
        <a:off x="6199581" y="1737196"/>
        <a:ext cx="1830453" cy="756363"/>
      </dsp:txXfrm>
    </dsp:sp>
    <dsp:sp modelId="{EBE43079-D2E5-4BBF-87FE-2E2CCA22DD25}">
      <dsp:nvSpPr>
        <dsp:cNvPr id="0" name=""/>
        <dsp:cNvSpPr/>
      </dsp:nvSpPr>
      <dsp:spPr>
        <a:xfrm>
          <a:off x="8064005" y="1709530"/>
          <a:ext cx="1765947" cy="8116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latin typeface="Garamond" panose="02020404030301010803" pitchFamily="18" charset="0"/>
            </a:rPr>
            <a:t>Ilmu Akuntansi Hakikat</a:t>
          </a:r>
        </a:p>
      </dsp:txBody>
      <dsp:txXfrm>
        <a:off x="8103629" y="1749154"/>
        <a:ext cx="1686699" cy="73244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FCC3FB-F0B6-46FC-AFCF-33E98E4BE64B}">
      <dsp:nvSpPr>
        <dsp:cNvPr id="0" name=""/>
        <dsp:cNvSpPr/>
      </dsp:nvSpPr>
      <dsp:spPr>
        <a:xfrm>
          <a:off x="1164915" y="0"/>
          <a:ext cx="8549698" cy="4230757"/>
        </a:xfrm>
        <a:prstGeom prst="rightArrow">
          <a:avLst/>
        </a:prstGeom>
        <a:solidFill>
          <a:schemeClr val="bg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B4BA69-9791-4AC4-9D1D-077336449172}">
      <dsp:nvSpPr>
        <dsp:cNvPr id="0" name=""/>
        <dsp:cNvSpPr/>
      </dsp:nvSpPr>
      <dsp:spPr>
        <a:xfrm>
          <a:off x="2131014" y="1736031"/>
          <a:ext cx="2090828" cy="758693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latin typeface="Garamond" panose="02020404030301010803" pitchFamily="18" charset="0"/>
            </a:rPr>
            <a:t>Ilmu Ekonomi  Syariah</a:t>
          </a:r>
        </a:p>
      </dsp:txBody>
      <dsp:txXfrm>
        <a:off x="2168050" y="1773067"/>
        <a:ext cx="2016756" cy="684621"/>
      </dsp:txXfrm>
    </dsp:sp>
    <dsp:sp modelId="{F21C880C-C8E7-4094-A6DD-704480A0E081}">
      <dsp:nvSpPr>
        <dsp:cNvPr id="0" name=""/>
        <dsp:cNvSpPr/>
      </dsp:nvSpPr>
      <dsp:spPr>
        <a:xfrm>
          <a:off x="4118494" y="1722781"/>
          <a:ext cx="2103769" cy="785194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latin typeface="Garamond" panose="02020404030301010803" pitchFamily="18" charset="0"/>
            </a:rPr>
            <a:t>Ilmu Ekonomi Tarikat</a:t>
          </a:r>
        </a:p>
      </dsp:txBody>
      <dsp:txXfrm>
        <a:off x="4156824" y="1761111"/>
        <a:ext cx="2027109" cy="708534"/>
      </dsp:txXfrm>
    </dsp:sp>
    <dsp:sp modelId="{4E4BA4BC-2AA6-4A33-BB1C-5797D97F9006}">
      <dsp:nvSpPr>
        <dsp:cNvPr id="0" name=""/>
        <dsp:cNvSpPr/>
      </dsp:nvSpPr>
      <dsp:spPr>
        <a:xfrm>
          <a:off x="6159946" y="1696279"/>
          <a:ext cx="1912287" cy="838197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300" kern="1200" dirty="0">
              <a:latin typeface="Garamond" panose="02020404030301010803" pitchFamily="18" charset="0"/>
            </a:rPr>
            <a:t>Ilmu Ekonomi Makrifat</a:t>
          </a:r>
        </a:p>
      </dsp:txBody>
      <dsp:txXfrm>
        <a:off x="6200863" y="1737196"/>
        <a:ext cx="1830453" cy="756363"/>
      </dsp:txXfrm>
    </dsp:sp>
    <dsp:sp modelId="{EBE43079-D2E5-4BBF-87FE-2E2CCA22DD25}">
      <dsp:nvSpPr>
        <dsp:cNvPr id="0" name=""/>
        <dsp:cNvSpPr/>
      </dsp:nvSpPr>
      <dsp:spPr>
        <a:xfrm>
          <a:off x="8065118" y="1709530"/>
          <a:ext cx="1765947" cy="811696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100" kern="1200" dirty="0">
              <a:latin typeface="Garamond" panose="02020404030301010803" pitchFamily="18" charset="0"/>
            </a:rPr>
            <a:t>Ilmu Ekonomi  Hakikat</a:t>
          </a:r>
        </a:p>
      </dsp:txBody>
      <dsp:txXfrm>
        <a:off x="8104742" y="1749154"/>
        <a:ext cx="1686699" cy="73244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FCC3FB-F0B6-46FC-AFCF-33E98E4BE64B}">
      <dsp:nvSpPr>
        <dsp:cNvPr id="0" name=""/>
        <dsp:cNvSpPr/>
      </dsp:nvSpPr>
      <dsp:spPr>
        <a:xfrm>
          <a:off x="1174387" y="0"/>
          <a:ext cx="8549698" cy="4230757"/>
        </a:xfrm>
        <a:prstGeom prst="rightArrow">
          <a:avLst/>
        </a:prstGeom>
        <a:solidFill>
          <a:schemeClr val="accent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B4BA69-9791-4AC4-9D1D-077336449172}">
      <dsp:nvSpPr>
        <dsp:cNvPr id="0" name=""/>
        <dsp:cNvSpPr/>
      </dsp:nvSpPr>
      <dsp:spPr>
        <a:xfrm>
          <a:off x="2144195" y="1736031"/>
          <a:ext cx="2093406" cy="758693"/>
        </a:xfrm>
        <a:prstGeom prst="round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300" kern="1200" dirty="0">
              <a:latin typeface="Garamond" panose="02020404030301010803" pitchFamily="18" charset="0"/>
            </a:rPr>
            <a:t>Ilmu Manajemen Syariah</a:t>
          </a:r>
        </a:p>
      </dsp:txBody>
      <dsp:txXfrm>
        <a:off x="2181231" y="1773067"/>
        <a:ext cx="2019334" cy="684621"/>
      </dsp:txXfrm>
    </dsp:sp>
    <dsp:sp modelId="{F21C880C-C8E7-4094-A6DD-704480A0E081}">
      <dsp:nvSpPr>
        <dsp:cNvPr id="0" name=""/>
        <dsp:cNvSpPr/>
      </dsp:nvSpPr>
      <dsp:spPr>
        <a:xfrm>
          <a:off x="4117973" y="1722781"/>
          <a:ext cx="2106363" cy="785194"/>
        </a:xfrm>
        <a:prstGeom prst="round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300" kern="1200" dirty="0">
              <a:latin typeface="Garamond" panose="02020404030301010803" pitchFamily="18" charset="0"/>
            </a:rPr>
            <a:t>Ilmu Manajemen Tarikat</a:t>
          </a:r>
        </a:p>
      </dsp:txBody>
      <dsp:txXfrm>
        <a:off x="4156303" y="1761111"/>
        <a:ext cx="2029703" cy="708534"/>
      </dsp:txXfrm>
    </dsp:sp>
    <dsp:sp modelId="{4E4BA4BC-2AA6-4A33-BB1C-5797D97F9006}">
      <dsp:nvSpPr>
        <dsp:cNvPr id="0" name=""/>
        <dsp:cNvSpPr/>
      </dsp:nvSpPr>
      <dsp:spPr>
        <a:xfrm>
          <a:off x="6154201" y="1696279"/>
          <a:ext cx="1914645" cy="838197"/>
        </a:xfrm>
        <a:prstGeom prst="round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300" kern="1200" dirty="0">
              <a:latin typeface="Garamond" panose="02020404030301010803" pitchFamily="18" charset="0"/>
            </a:rPr>
            <a:t>Ilmu Manajemen Makrifat</a:t>
          </a:r>
        </a:p>
      </dsp:txBody>
      <dsp:txXfrm>
        <a:off x="6195118" y="1737196"/>
        <a:ext cx="1832811" cy="756363"/>
      </dsp:txXfrm>
    </dsp:sp>
    <dsp:sp modelId="{EBE43079-D2E5-4BBF-87FE-2E2CCA22DD25}">
      <dsp:nvSpPr>
        <dsp:cNvPr id="0" name=""/>
        <dsp:cNvSpPr/>
      </dsp:nvSpPr>
      <dsp:spPr>
        <a:xfrm>
          <a:off x="8062212" y="1709530"/>
          <a:ext cx="1768124" cy="811696"/>
        </a:xfrm>
        <a:prstGeom prst="round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>
              <a:latin typeface="Garamond" panose="02020404030301010803" pitchFamily="18" charset="0"/>
            </a:rPr>
            <a:t>Ilmu Manajemen Hakikat</a:t>
          </a:r>
        </a:p>
      </dsp:txBody>
      <dsp:txXfrm>
        <a:off x="8101836" y="1749154"/>
        <a:ext cx="1688876" cy="73244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D2FD78-E5B6-4FFB-8AC6-80EB6D3044BB}">
      <dsp:nvSpPr>
        <dsp:cNvPr id="0" name=""/>
        <dsp:cNvSpPr/>
      </dsp:nvSpPr>
      <dsp:spPr>
        <a:xfrm>
          <a:off x="3206595" y="294187"/>
          <a:ext cx="3801808" cy="3801808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latin typeface="Garamond" panose="02020404030301010803" pitchFamily="18" charset="0"/>
            </a:rPr>
            <a:t>Nilai-tambah Mental</a:t>
          </a:r>
        </a:p>
      </dsp:txBody>
      <dsp:txXfrm>
        <a:off x="5210238" y="1099808"/>
        <a:ext cx="1357788" cy="1131490"/>
      </dsp:txXfrm>
    </dsp:sp>
    <dsp:sp modelId="{E2097843-F9EB-42C6-AC76-E51A1C866F11}">
      <dsp:nvSpPr>
        <dsp:cNvPr id="0" name=""/>
        <dsp:cNvSpPr/>
      </dsp:nvSpPr>
      <dsp:spPr>
        <a:xfrm>
          <a:off x="3128295" y="429966"/>
          <a:ext cx="3801808" cy="3801808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latin typeface="Garamond" panose="02020404030301010803" pitchFamily="18" charset="0"/>
            </a:rPr>
            <a:t>Nilai-tambah Spiritual</a:t>
          </a:r>
        </a:p>
      </dsp:txBody>
      <dsp:txXfrm>
        <a:off x="4033488" y="2896615"/>
        <a:ext cx="2036682" cy="995711"/>
      </dsp:txXfrm>
    </dsp:sp>
    <dsp:sp modelId="{C1028384-8FDE-44EA-80A3-F6498207C902}">
      <dsp:nvSpPr>
        <dsp:cNvPr id="0" name=""/>
        <dsp:cNvSpPr/>
      </dsp:nvSpPr>
      <dsp:spPr>
        <a:xfrm>
          <a:off x="3049996" y="294187"/>
          <a:ext cx="3801808" cy="3801808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latin typeface="Garamond" panose="02020404030301010803" pitchFamily="18" charset="0"/>
            </a:rPr>
            <a:t>Nilai-tambah Ekonomi</a:t>
          </a:r>
        </a:p>
      </dsp:txBody>
      <dsp:txXfrm>
        <a:off x="3490372" y="1099808"/>
        <a:ext cx="1357788" cy="1131490"/>
      </dsp:txXfrm>
    </dsp:sp>
    <dsp:sp modelId="{915A7A67-4899-4D0A-8C10-5CDF5F5C495D}">
      <dsp:nvSpPr>
        <dsp:cNvPr id="0" name=""/>
        <dsp:cNvSpPr/>
      </dsp:nvSpPr>
      <dsp:spPr>
        <a:xfrm>
          <a:off x="2971558" y="58837"/>
          <a:ext cx="4272508" cy="4272508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AF2684-E74C-4361-8CC8-DA9D70659DFA}">
      <dsp:nvSpPr>
        <dsp:cNvPr id="0" name=""/>
        <dsp:cNvSpPr/>
      </dsp:nvSpPr>
      <dsp:spPr>
        <a:xfrm>
          <a:off x="2892945" y="194375"/>
          <a:ext cx="4272508" cy="4272508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CD1714-6246-4458-97D4-0DF724578664}">
      <dsp:nvSpPr>
        <dsp:cNvPr id="0" name=""/>
        <dsp:cNvSpPr/>
      </dsp:nvSpPr>
      <dsp:spPr>
        <a:xfrm>
          <a:off x="2814332" y="58837"/>
          <a:ext cx="4272508" cy="4272508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7C1CFC-C8B4-4275-854E-E0625C67BEF2}">
      <dsp:nvSpPr>
        <dsp:cNvPr id="0" name=""/>
        <dsp:cNvSpPr/>
      </dsp:nvSpPr>
      <dsp:spPr>
        <a:xfrm>
          <a:off x="1824170" y="0"/>
          <a:ext cx="6410059" cy="4267200"/>
        </a:xfrm>
        <a:prstGeom prst="triangle">
          <a:avLst/>
        </a:prstGeom>
        <a:solidFill>
          <a:schemeClr val="bg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AF2E0C-13F3-479E-B847-BBE8F2D0042E}">
      <dsp:nvSpPr>
        <dsp:cNvPr id="0" name=""/>
        <dsp:cNvSpPr/>
      </dsp:nvSpPr>
      <dsp:spPr>
        <a:xfrm>
          <a:off x="5029199" y="429011"/>
          <a:ext cx="2773680" cy="101012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500" kern="1200" dirty="0"/>
            <a:t>?</a:t>
          </a:r>
        </a:p>
      </dsp:txBody>
      <dsp:txXfrm>
        <a:off x="5078509" y="478321"/>
        <a:ext cx="2675060" cy="911506"/>
      </dsp:txXfrm>
    </dsp:sp>
    <dsp:sp modelId="{03749297-3237-46E8-92B3-A41EB29AE1EB}">
      <dsp:nvSpPr>
        <dsp:cNvPr id="0" name=""/>
        <dsp:cNvSpPr/>
      </dsp:nvSpPr>
      <dsp:spPr>
        <a:xfrm>
          <a:off x="5029199" y="1565403"/>
          <a:ext cx="2773680" cy="101012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500" kern="1200" dirty="0"/>
            <a:t>?</a:t>
          </a:r>
        </a:p>
      </dsp:txBody>
      <dsp:txXfrm>
        <a:off x="5078509" y="1614713"/>
        <a:ext cx="2675060" cy="911506"/>
      </dsp:txXfrm>
    </dsp:sp>
    <dsp:sp modelId="{54C0A95B-38CE-4365-AF44-8110E7171B28}">
      <dsp:nvSpPr>
        <dsp:cNvPr id="0" name=""/>
        <dsp:cNvSpPr/>
      </dsp:nvSpPr>
      <dsp:spPr>
        <a:xfrm>
          <a:off x="5029199" y="2701796"/>
          <a:ext cx="2773680" cy="101012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solidFill>
                <a:srgbClr val="000000"/>
              </a:solidFill>
              <a:latin typeface="Garamond"/>
              <a:ea typeface="Calibri"/>
              <a:cs typeface="Times Roman"/>
            </a:rPr>
            <a:t>Integrity, objectivity, professional competence and due care, confidentiality, professional behavior</a:t>
          </a:r>
          <a:endParaRPr lang="id-ID" sz="1500" kern="1200" dirty="0"/>
        </a:p>
      </dsp:txBody>
      <dsp:txXfrm>
        <a:off x="5078509" y="2751106"/>
        <a:ext cx="2675060" cy="91150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C77B64-F630-44DC-9C9F-9E2C8B3045A7}">
      <dsp:nvSpPr>
        <dsp:cNvPr id="0" name=""/>
        <dsp:cNvSpPr/>
      </dsp:nvSpPr>
      <dsp:spPr>
        <a:xfrm>
          <a:off x="1270710" y="0"/>
          <a:ext cx="5594427" cy="42672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7BA115-8BE8-432B-8AC6-ACC8FD550868}">
      <dsp:nvSpPr>
        <dsp:cNvPr id="0" name=""/>
        <dsp:cNvSpPr/>
      </dsp:nvSpPr>
      <dsp:spPr>
        <a:xfrm>
          <a:off x="3514311" y="760323"/>
          <a:ext cx="3880905" cy="101012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bg2">
                  <a:lumMod val="25000"/>
                </a:schemeClr>
              </a:solidFill>
              <a:latin typeface="Garamond"/>
              <a:ea typeface="Calibri"/>
              <a:cs typeface="Times Roman"/>
            </a:rPr>
            <a:t>Divine consciousness</a:t>
          </a:r>
          <a:r>
            <a:rPr lang="id-ID" sz="2800" kern="1200" dirty="0">
              <a:solidFill>
                <a:srgbClr val="000000"/>
              </a:solidFill>
              <a:latin typeface="Garamond"/>
              <a:ea typeface="Calibri"/>
              <a:cs typeface="Times Roman"/>
            </a:rPr>
            <a:t>: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solidFill>
                <a:srgbClr val="000000"/>
              </a:solidFill>
              <a:latin typeface="Garamond"/>
            </a:rPr>
            <a:t>Divine will</a:t>
          </a:r>
          <a:endParaRPr lang="id-ID" sz="2000" kern="1200" dirty="0">
            <a:latin typeface="Garamond" panose="02020404030301010803" pitchFamily="18" charset="0"/>
          </a:endParaRPr>
        </a:p>
      </dsp:txBody>
      <dsp:txXfrm>
        <a:off x="3563621" y="809633"/>
        <a:ext cx="3782285" cy="911506"/>
      </dsp:txXfrm>
    </dsp:sp>
    <dsp:sp modelId="{2A05FD15-E7A7-49CF-AE8A-2A344444C4D4}">
      <dsp:nvSpPr>
        <dsp:cNvPr id="0" name=""/>
        <dsp:cNvSpPr/>
      </dsp:nvSpPr>
      <dsp:spPr>
        <a:xfrm>
          <a:off x="3063740" y="1962979"/>
          <a:ext cx="4782046" cy="101012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rgbClr val="00B050"/>
              </a:solidFill>
              <a:latin typeface="Garamond"/>
              <a:ea typeface="Calibri"/>
              <a:cs typeface="Times Roman"/>
            </a:rPr>
            <a:t>Psycho-spiritual consciousness</a:t>
          </a:r>
          <a:r>
            <a:rPr lang="id-ID" sz="2800" kern="1200" dirty="0">
              <a:solidFill>
                <a:srgbClr val="000000"/>
              </a:solidFill>
              <a:latin typeface="Garamond"/>
              <a:ea typeface="Calibri"/>
              <a:cs typeface="Times Roman"/>
            </a:rPr>
            <a:t>: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solidFill>
                <a:srgbClr val="000000"/>
              </a:solidFill>
              <a:latin typeface="Garamond"/>
            </a:rPr>
            <a:t>Love and sincerity</a:t>
          </a:r>
          <a:endParaRPr lang="id-ID" sz="2000" kern="1200" dirty="0">
            <a:latin typeface="Garamond" panose="02020404030301010803" pitchFamily="18" charset="0"/>
          </a:endParaRPr>
        </a:p>
      </dsp:txBody>
      <dsp:txXfrm>
        <a:off x="3113050" y="2012289"/>
        <a:ext cx="4683426" cy="911506"/>
      </dsp:txXfrm>
    </dsp:sp>
    <dsp:sp modelId="{4A264174-04BB-4604-96FC-2FA3DC1AD02A}">
      <dsp:nvSpPr>
        <dsp:cNvPr id="0" name=""/>
        <dsp:cNvSpPr/>
      </dsp:nvSpPr>
      <dsp:spPr>
        <a:xfrm>
          <a:off x="2665176" y="3165635"/>
          <a:ext cx="5579174" cy="101012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accent4">
                  <a:lumMod val="75000"/>
                </a:schemeClr>
              </a:solidFill>
              <a:latin typeface="Garamond"/>
              <a:ea typeface="Calibri"/>
              <a:cs typeface="Times Roman"/>
            </a:rPr>
            <a:t>Rational consciousness</a:t>
          </a:r>
          <a:r>
            <a:rPr lang="id-ID" sz="2800" kern="1200" dirty="0">
              <a:solidFill>
                <a:srgbClr val="000000"/>
              </a:solidFill>
              <a:latin typeface="Garamond"/>
              <a:ea typeface="Calibri"/>
              <a:cs typeface="Times Roman"/>
            </a:rPr>
            <a:t>: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rgbClr val="000000"/>
              </a:solidFill>
              <a:latin typeface="Garamond"/>
              <a:ea typeface="Calibri"/>
              <a:cs typeface="Times Roman"/>
            </a:rPr>
            <a:t>Integrity,  objectivity, professional competence and due care, confidentiality, professional behavior</a:t>
          </a:r>
          <a:endParaRPr lang="id-ID" sz="2000" kern="1200" dirty="0">
            <a:latin typeface="Garamond" panose="02020404030301010803" pitchFamily="18" charset="0"/>
          </a:endParaRPr>
        </a:p>
      </dsp:txBody>
      <dsp:txXfrm>
        <a:off x="2714486" y="3214945"/>
        <a:ext cx="5480554" cy="91150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35BC85-F613-41B8-998F-23501421B940}">
      <dsp:nvSpPr>
        <dsp:cNvPr id="0" name=""/>
        <dsp:cNvSpPr/>
      </dsp:nvSpPr>
      <dsp:spPr>
        <a:xfrm>
          <a:off x="391161" y="1179123"/>
          <a:ext cx="2502202" cy="1908952"/>
        </a:xfrm>
        <a:prstGeom prst="rightArrow">
          <a:avLst>
            <a:gd name="adj1" fmla="val 70000"/>
            <a:gd name="adj2" fmla="val 50000"/>
          </a:avLst>
        </a:prstGeom>
        <a:solidFill>
          <a:schemeClr val="bg2">
            <a:lumMod val="50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10795" rIns="21590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id-ID" sz="1700" kern="1200" dirty="0">
            <a:latin typeface="Garamond" panose="02020404030301010803" pitchFamily="18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id-ID" sz="1700" kern="1200" dirty="0">
            <a:latin typeface="Garamond" panose="02020404030301010803" pitchFamily="18" charset="0"/>
          </a:endParaRPr>
        </a:p>
      </dsp:txBody>
      <dsp:txXfrm>
        <a:off x="1016711" y="1465466"/>
        <a:ext cx="1219823" cy="1336266"/>
      </dsp:txXfrm>
    </dsp:sp>
    <dsp:sp modelId="{0E86B62D-4E3B-4544-9310-E4AFFE2A9B75}">
      <dsp:nvSpPr>
        <dsp:cNvPr id="0" name=""/>
        <dsp:cNvSpPr/>
      </dsp:nvSpPr>
      <dsp:spPr>
        <a:xfrm>
          <a:off x="0" y="1587639"/>
          <a:ext cx="1091920" cy="1091920"/>
        </a:xfrm>
        <a:prstGeom prst="ellips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3200" kern="1200" dirty="0">
            <a:latin typeface="Garamond" panose="02020404030301010803" pitchFamily="18" charset="0"/>
          </a:endParaRPr>
        </a:p>
      </dsp:txBody>
      <dsp:txXfrm>
        <a:off x="159908" y="1747547"/>
        <a:ext cx="772104" cy="772104"/>
      </dsp:txXfrm>
    </dsp:sp>
    <dsp:sp modelId="{31D679BA-C194-4A7E-903B-856036AEA59E}">
      <dsp:nvSpPr>
        <dsp:cNvPr id="0" name=""/>
        <dsp:cNvSpPr/>
      </dsp:nvSpPr>
      <dsp:spPr>
        <a:xfrm>
          <a:off x="2733680" y="1179123"/>
          <a:ext cx="2417381" cy="1908952"/>
        </a:xfrm>
        <a:prstGeom prst="rightArrow">
          <a:avLst>
            <a:gd name="adj1" fmla="val 70000"/>
            <a:gd name="adj2" fmla="val 50000"/>
          </a:avLst>
        </a:prstGeom>
        <a:solidFill>
          <a:schemeClr val="bg2">
            <a:lumMod val="5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10160" rIns="2032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600" kern="1200" dirty="0">
              <a:latin typeface="Garamond" panose="02020404030301010803" pitchFamily="18" charset="0"/>
            </a:rPr>
            <a:t>Olah-akal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600" kern="1200" dirty="0">
              <a:latin typeface="Garamond" panose="02020404030301010803" pitchFamily="18" charset="0"/>
            </a:rPr>
            <a:t>Kecerdasan akal</a:t>
          </a:r>
        </a:p>
      </dsp:txBody>
      <dsp:txXfrm>
        <a:off x="3338026" y="1465466"/>
        <a:ext cx="1178473" cy="1336266"/>
      </dsp:txXfrm>
    </dsp:sp>
    <dsp:sp modelId="{D0CE4634-94ED-424B-A8E0-79A4A30B111F}">
      <dsp:nvSpPr>
        <dsp:cNvPr id="0" name=""/>
        <dsp:cNvSpPr/>
      </dsp:nvSpPr>
      <dsp:spPr>
        <a:xfrm>
          <a:off x="2293330" y="1587639"/>
          <a:ext cx="1091920" cy="1091920"/>
        </a:xfrm>
        <a:prstGeom prst="ellips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3200" kern="1200" dirty="0">
              <a:latin typeface="Garamond" panose="02020404030301010803" pitchFamily="18" charset="0"/>
            </a:rPr>
            <a:t>Akal</a:t>
          </a:r>
        </a:p>
      </dsp:txBody>
      <dsp:txXfrm>
        <a:off x="2453238" y="1747547"/>
        <a:ext cx="772104" cy="772104"/>
      </dsp:txXfrm>
    </dsp:sp>
    <dsp:sp modelId="{4C6B1FF2-DB53-4EF7-BDB8-D4540038A1FB}">
      <dsp:nvSpPr>
        <dsp:cNvPr id="0" name=""/>
        <dsp:cNvSpPr/>
      </dsp:nvSpPr>
      <dsp:spPr>
        <a:xfrm>
          <a:off x="4955838" y="1179123"/>
          <a:ext cx="2421509" cy="1908952"/>
        </a:xfrm>
        <a:prstGeom prst="rightArrow">
          <a:avLst>
            <a:gd name="adj1" fmla="val 70000"/>
            <a:gd name="adj2" fmla="val 50000"/>
          </a:avLst>
        </a:prstGeom>
        <a:solidFill>
          <a:schemeClr val="bg2">
            <a:lumMod val="50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10160" rIns="2032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id-ID" sz="1600" kern="1200" dirty="0">
            <a:latin typeface="Garamond" panose="02020404030301010803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id-ID" sz="1600" kern="1200" dirty="0">
            <a:latin typeface="Garamond" panose="02020404030301010803" pitchFamily="18" charset="0"/>
          </a:endParaRPr>
        </a:p>
      </dsp:txBody>
      <dsp:txXfrm>
        <a:off x="5561215" y="1465466"/>
        <a:ext cx="1180485" cy="1336266"/>
      </dsp:txXfrm>
    </dsp:sp>
    <dsp:sp modelId="{51F11223-51B4-4427-A19E-C40448984BC6}">
      <dsp:nvSpPr>
        <dsp:cNvPr id="0" name=""/>
        <dsp:cNvSpPr/>
      </dsp:nvSpPr>
      <dsp:spPr>
        <a:xfrm>
          <a:off x="4573654" y="1611170"/>
          <a:ext cx="1091920" cy="1091920"/>
        </a:xfrm>
        <a:prstGeom prst="ellips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latin typeface="Garamond" panose="02020404030301010803" pitchFamily="18" charset="0"/>
            </a:rPr>
            <a:t>?</a:t>
          </a:r>
        </a:p>
      </dsp:txBody>
      <dsp:txXfrm>
        <a:off x="4733562" y="1771078"/>
        <a:ext cx="772104" cy="772104"/>
      </dsp:txXfrm>
    </dsp:sp>
    <dsp:sp modelId="{A677EC0F-5E32-423B-A071-0C4C7DD7ED98}">
      <dsp:nvSpPr>
        <dsp:cNvPr id="0" name=""/>
        <dsp:cNvSpPr/>
      </dsp:nvSpPr>
      <dsp:spPr>
        <a:xfrm>
          <a:off x="7181533" y="1179123"/>
          <a:ext cx="2560052" cy="1908952"/>
        </a:xfrm>
        <a:prstGeom prst="rightArrow">
          <a:avLst>
            <a:gd name="adj1" fmla="val 70000"/>
            <a:gd name="adj2" fmla="val 50000"/>
          </a:avLst>
        </a:prstGeom>
        <a:solidFill>
          <a:schemeClr val="bg2">
            <a:lumMod val="50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DF4786-FB01-4F7D-8224-6E90A8597B0E}">
      <dsp:nvSpPr>
        <dsp:cNvPr id="0" name=""/>
        <dsp:cNvSpPr/>
      </dsp:nvSpPr>
      <dsp:spPr>
        <a:xfrm>
          <a:off x="6880414" y="1587639"/>
          <a:ext cx="1091920" cy="1091920"/>
        </a:xfrm>
        <a:prstGeom prst="ellips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latin typeface="Garamond" panose="02020404030301010803" pitchFamily="18" charset="0"/>
            </a:rPr>
            <a:t>?</a:t>
          </a:r>
        </a:p>
      </dsp:txBody>
      <dsp:txXfrm>
        <a:off x="7040322" y="1747547"/>
        <a:ext cx="772104" cy="77210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35BC85-F613-41B8-998F-23501421B940}">
      <dsp:nvSpPr>
        <dsp:cNvPr id="0" name=""/>
        <dsp:cNvSpPr/>
      </dsp:nvSpPr>
      <dsp:spPr>
        <a:xfrm>
          <a:off x="391161" y="1179123"/>
          <a:ext cx="2502202" cy="1908952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10795" rIns="21590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700" kern="1200" dirty="0">
              <a:latin typeface="Garamond" panose="02020404030301010803" pitchFamily="18" charset="0"/>
            </a:rPr>
            <a:t>Olah-fisik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700" kern="1200" dirty="0">
              <a:latin typeface="Garamond" panose="02020404030301010803" pitchFamily="18" charset="0"/>
            </a:rPr>
            <a:t>Kecerdasan fisik</a:t>
          </a:r>
        </a:p>
      </dsp:txBody>
      <dsp:txXfrm>
        <a:off x="1016711" y="1465466"/>
        <a:ext cx="1219823" cy="1336266"/>
      </dsp:txXfrm>
    </dsp:sp>
    <dsp:sp modelId="{0E86B62D-4E3B-4544-9310-E4AFFE2A9B75}">
      <dsp:nvSpPr>
        <dsp:cNvPr id="0" name=""/>
        <dsp:cNvSpPr/>
      </dsp:nvSpPr>
      <dsp:spPr>
        <a:xfrm>
          <a:off x="0" y="1587639"/>
          <a:ext cx="1091920" cy="10919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latin typeface="Garamond" panose="02020404030301010803" pitchFamily="18" charset="0"/>
            </a:rPr>
            <a:t>Nafsu</a:t>
          </a:r>
        </a:p>
      </dsp:txBody>
      <dsp:txXfrm>
        <a:off x="159908" y="1747547"/>
        <a:ext cx="772104" cy="772104"/>
      </dsp:txXfrm>
    </dsp:sp>
    <dsp:sp modelId="{31D679BA-C194-4A7E-903B-856036AEA59E}">
      <dsp:nvSpPr>
        <dsp:cNvPr id="0" name=""/>
        <dsp:cNvSpPr/>
      </dsp:nvSpPr>
      <dsp:spPr>
        <a:xfrm>
          <a:off x="2733680" y="1179123"/>
          <a:ext cx="2417381" cy="1908952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10160" rIns="2032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600" kern="1200" dirty="0">
              <a:latin typeface="Garamond" panose="02020404030301010803" pitchFamily="18" charset="0"/>
            </a:rPr>
            <a:t>Olah-akal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600" kern="1200" dirty="0">
              <a:latin typeface="Garamond" panose="02020404030301010803" pitchFamily="18" charset="0"/>
            </a:rPr>
            <a:t>Kecerdasan akal</a:t>
          </a:r>
        </a:p>
      </dsp:txBody>
      <dsp:txXfrm>
        <a:off x="3338026" y="1465466"/>
        <a:ext cx="1178473" cy="1336266"/>
      </dsp:txXfrm>
    </dsp:sp>
    <dsp:sp modelId="{D0CE4634-94ED-424B-A8E0-79A4A30B111F}">
      <dsp:nvSpPr>
        <dsp:cNvPr id="0" name=""/>
        <dsp:cNvSpPr/>
      </dsp:nvSpPr>
      <dsp:spPr>
        <a:xfrm>
          <a:off x="2293330" y="1587639"/>
          <a:ext cx="1091920" cy="10919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latin typeface="Garamond" panose="02020404030301010803" pitchFamily="18" charset="0"/>
            </a:rPr>
            <a:t>Akal</a:t>
          </a:r>
        </a:p>
      </dsp:txBody>
      <dsp:txXfrm>
        <a:off x="2453238" y="1747547"/>
        <a:ext cx="772104" cy="772104"/>
      </dsp:txXfrm>
    </dsp:sp>
    <dsp:sp modelId="{4C6B1FF2-DB53-4EF7-BDB8-D4540038A1FB}">
      <dsp:nvSpPr>
        <dsp:cNvPr id="0" name=""/>
        <dsp:cNvSpPr/>
      </dsp:nvSpPr>
      <dsp:spPr>
        <a:xfrm>
          <a:off x="4955838" y="1179123"/>
          <a:ext cx="2421509" cy="1908952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10160" rIns="2032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600" kern="1200" dirty="0">
              <a:latin typeface="Garamond" panose="02020404030301010803" pitchFamily="18" charset="0"/>
            </a:rPr>
            <a:t>Olah-rasa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600" kern="1200" dirty="0">
              <a:latin typeface="Garamond" panose="02020404030301010803" pitchFamily="18" charset="0"/>
            </a:rPr>
            <a:t>Kecerdasan mental</a:t>
          </a:r>
        </a:p>
      </dsp:txBody>
      <dsp:txXfrm>
        <a:off x="5561215" y="1465466"/>
        <a:ext cx="1180485" cy="1336266"/>
      </dsp:txXfrm>
    </dsp:sp>
    <dsp:sp modelId="{51F11223-51B4-4427-A19E-C40448984BC6}">
      <dsp:nvSpPr>
        <dsp:cNvPr id="0" name=""/>
        <dsp:cNvSpPr/>
      </dsp:nvSpPr>
      <dsp:spPr>
        <a:xfrm>
          <a:off x="4550877" y="1587639"/>
          <a:ext cx="1091920" cy="10919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latin typeface="Garamond" panose="02020404030301010803" pitchFamily="18" charset="0"/>
            </a:rPr>
            <a:t>Hati</a:t>
          </a:r>
        </a:p>
      </dsp:txBody>
      <dsp:txXfrm>
        <a:off x="4710785" y="1747547"/>
        <a:ext cx="772104" cy="772104"/>
      </dsp:txXfrm>
    </dsp:sp>
    <dsp:sp modelId="{A677EC0F-5E32-423B-A071-0C4C7DD7ED98}">
      <dsp:nvSpPr>
        <dsp:cNvPr id="0" name=""/>
        <dsp:cNvSpPr/>
      </dsp:nvSpPr>
      <dsp:spPr>
        <a:xfrm>
          <a:off x="7181533" y="1179123"/>
          <a:ext cx="2560052" cy="1908952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DF4786-FB01-4F7D-8224-6E90A8597B0E}">
      <dsp:nvSpPr>
        <dsp:cNvPr id="0" name=""/>
        <dsp:cNvSpPr/>
      </dsp:nvSpPr>
      <dsp:spPr>
        <a:xfrm>
          <a:off x="6880414" y="1587639"/>
          <a:ext cx="1091920" cy="10919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latin typeface="Garamond" panose="02020404030301010803" pitchFamily="18" charset="0"/>
            </a:rPr>
            <a:t>Ruh</a:t>
          </a:r>
        </a:p>
      </dsp:txBody>
      <dsp:txXfrm>
        <a:off x="7040322" y="1747547"/>
        <a:ext cx="772104" cy="7721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F93605-0C0C-4258-9724-5F2F9BB3BC90}" type="datetimeFigureOut">
              <a:rPr lang="en-US" smtClean="0"/>
              <a:t>11/23/2019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3FFE7F-C917-439A-8026-3D301EB5CC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7998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F31B3D-E4E3-4A80-AB70-C5564C267266}" type="datetimeFigureOut">
              <a:rPr lang="en-US" smtClean="0"/>
              <a:t>11/23/2019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C0B30D-C07A-425B-A90C-BA7BEB191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190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544625-0ADF-4414-89A2-9E135F0C849F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010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4245434"/>
            <a:ext cx="8686800" cy="1464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8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5731795"/>
            <a:ext cx="8686800" cy="440405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457518"/>
            <a:ext cx="10058400" cy="11887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11/23/2019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4242816"/>
            <a:ext cx="8686800" cy="146304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799" y="5733288"/>
            <a:ext cx="8686800" cy="438912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904999"/>
            <a:ext cx="4800600" cy="4271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600" y="1904999"/>
            <a:ext cx="4800600" cy="4271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11/23/2019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772815"/>
            <a:ext cx="4800600" cy="73712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2509937"/>
            <a:ext cx="4800600" cy="36622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4600" y="1772815"/>
            <a:ext cx="4800600" cy="73712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4600" y="2509937"/>
            <a:ext cx="4800600" cy="36622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11/23/2019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11/23/2019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11/23/2019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760" y="3090672"/>
            <a:ext cx="4663440" cy="18288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799" y="457200"/>
            <a:ext cx="5410201" cy="5715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760" y="4983480"/>
            <a:ext cx="4663440" cy="11887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11/23/2019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760" y="3093099"/>
            <a:ext cx="4663440" cy="18288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0" y="0"/>
            <a:ext cx="6096000" cy="685800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760" y="4983480"/>
            <a:ext cx="4663440" cy="11887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11/23/2019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6400" y="457200"/>
            <a:ext cx="1828800" cy="57197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457200"/>
            <a:ext cx="7955280" cy="57197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11/23/2019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0663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457518"/>
            <a:ext cx="10058400" cy="11887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1"/>
            <a:ext cx="100584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6800" y="6400800"/>
            <a:ext cx="109728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37CC0096-1860-4642-9CD2-0079EA5E7CD1}" type="datetimeFigureOut">
              <a:rPr lang="en-US" smtClean="0"/>
              <a:pPr/>
              <a:t>11/23/2019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22849" y="6400800"/>
            <a:ext cx="7315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027920" y="6400800"/>
            <a:ext cx="109728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5"/>
        </a:buClr>
        <a:buSzPct val="9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200"/>
        </a:spcBef>
        <a:buClr>
          <a:schemeClr val="accent5"/>
        </a:buClr>
        <a:buSzPct val="9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5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5"/>
        </a:buClr>
        <a:buSzPct val="9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5544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7830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402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accent5"/>
        </a:buClr>
        <a:buSzPct val="9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7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9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9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9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dictio.id/t/apa-yang-dimaksud-dengan-biaya-modal-cost-of-capital/8183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9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12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9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756" y="2696547"/>
            <a:ext cx="10144540" cy="1464906"/>
          </a:xfrm>
          <a:effectLst>
            <a:softEdge rad="12700"/>
          </a:effectLst>
          <a:scene3d>
            <a:camera prst="perspective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id-ID" b="1" dirty="0">
                <a:ln w="12700">
                  <a:solidFill>
                    <a:schemeClr val="tx1"/>
                  </a:solidFill>
                </a:ln>
                <a:latin typeface="Garamond" panose="02020404030301010803" pitchFamily="18" charset="0"/>
              </a:rPr>
              <a:t>FILOSOFI ILWIIRA: </a:t>
            </a:r>
            <a:br>
              <a:rPr lang="id-ID" b="1" dirty="0">
                <a:ln w="12700">
                  <a:solidFill>
                    <a:schemeClr val="tx1"/>
                  </a:solidFill>
                </a:ln>
                <a:latin typeface="Garamond" panose="02020404030301010803" pitchFamily="18" charset="0"/>
              </a:rPr>
            </a:br>
            <a:r>
              <a:rPr lang="id-ID" b="1" dirty="0">
                <a:ln w="12700">
                  <a:solidFill>
                    <a:schemeClr val="tx1"/>
                  </a:solidFill>
                </a:ln>
                <a:latin typeface="Garamond" panose="02020404030301010803" pitchFamily="18" charset="0"/>
              </a:rPr>
              <a:t>KONSTRUKSI RADIKAL </a:t>
            </a:r>
            <a:br>
              <a:rPr lang="id-ID" b="1" dirty="0">
                <a:ln w="12700">
                  <a:solidFill>
                    <a:schemeClr val="tx1"/>
                  </a:solidFill>
                </a:ln>
                <a:latin typeface="Garamond" panose="02020404030301010803" pitchFamily="18" charset="0"/>
              </a:rPr>
            </a:br>
            <a:r>
              <a:rPr lang="id-ID" b="1" dirty="0">
                <a:ln w="12700">
                  <a:solidFill>
                    <a:schemeClr val="tx1"/>
                  </a:solidFill>
                </a:ln>
                <a:latin typeface="Garamond" panose="02020404030301010803" pitchFamily="18" charset="0"/>
              </a:rPr>
              <a:t>AKUNTANSI SYARIAH SEBAGAI INSTRUMEN UNTUK KEMBALI PADA </a:t>
            </a:r>
            <a:r>
              <a:rPr lang="id-ID" b="1" i="1" dirty="0">
                <a:ln w="12700">
                  <a:solidFill>
                    <a:schemeClr val="tx1"/>
                  </a:solidFill>
                </a:ln>
                <a:latin typeface="Garamond" panose="02020404030301010803" pitchFamily="18" charset="0"/>
              </a:rPr>
              <a:t>AL-HAQQ</a:t>
            </a:r>
            <a:br>
              <a:rPr lang="id-ID" sz="2700" dirty="0">
                <a:ln w="12700">
                  <a:solidFill>
                    <a:schemeClr val="tx1"/>
                  </a:solidFill>
                </a:ln>
                <a:latin typeface="Garamond" panose="02020404030301010803" pitchFamily="18" charset="0"/>
              </a:rPr>
            </a:br>
            <a:r>
              <a:rPr lang="id-ID" sz="2700" dirty="0">
                <a:latin typeface="Garamond" panose="02020404030301010803" pitchFamily="18" charset="0"/>
              </a:rPr>
              <a:t>Simposium Nasional “Filsafat Ilmu Ekonomi dan Bisnis,” Fakultas Ekonomi dan Bisnis, Universitas Brawijaya, 28 November 2019</a:t>
            </a:r>
            <a:endParaRPr lang="en-US" sz="2700" dirty="0">
              <a:latin typeface="Garamond" panose="02020404030301010803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4969565"/>
            <a:ext cx="8686800" cy="1202635"/>
          </a:xfrm>
        </p:spPr>
        <p:txBody>
          <a:bodyPr>
            <a:normAutofit/>
          </a:bodyPr>
          <a:lstStyle/>
          <a:p>
            <a:r>
              <a:rPr lang="id-ID" dirty="0"/>
              <a:t>Iwan Triyuwono</a:t>
            </a:r>
          </a:p>
          <a:p>
            <a:r>
              <a:rPr lang="id-ID" dirty="0"/>
              <a:t>Universitas Brawijaya</a:t>
            </a:r>
          </a:p>
          <a:p>
            <a:r>
              <a:rPr lang="id-ID" dirty="0"/>
              <a:t>iwant@ub.ac.id; itriyuwono@gmail.com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011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73A5D-7D1D-4CBF-AE31-E20A38276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Garamond" panose="02020404030301010803" pitchFamily="18" charset="0"/>
              </a:rPr>
              <a:t>Pengantar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22C5E-1CFD-44D1-BF1D-05972197E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800" dirty="0">
                <a:latin typeface="Garamond" panose="02020404030301010803" pitchFamily="18" charset="0"/>
              </a:rPr>
              <a:t>Ilmu dan teknologi berkembang secara drastis sejak abad ke-17/18 dengan ciri memisahkan diri dari agama, spiritualitas, dan Tuhan (sekuler)</a:t>
            </a:r>
          </a:p>
          <a:p>
            <a:r>
              <a:rPr lang="id-ID" sz="2800" dirty="0">
                <a:latin typeface="Garamond" panose="02020404030301010803" pitchFamily="18" charset="0"/>
              </a:rPr>
              <a:t>Sejak itu, “Tuhan” telah dibunuh secara perlahan dan pasti oleh ilmu dan teknologi produk pikiran manusia</a:t>
            </a:r>
          </a:p>
          <a:p>
            <a:r>
              <a:rPr lang="id-ID" sz="2800" dirty="0">
                <a:latin typeface="Garamond" panose="02020404030301010803" pitchFamily="18" charset="0"/>
              </a:rPr>
              <a:t>Peradaban baru diciptakan manusia dengan kendaraan revolusi industri 1.0, 2.0, 3.0, dan 4.0 serta dengan tuhan baru, yaitu: uang</a:t>
            </a:r>
          </a:p>
          <a:p>
            <a:endParaRPr lang="id-ID" sz="2800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83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13227-9BED-4BF2-BB6C-CEDBCEFD0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B4356A-182D-44F5-9C58-20743B906E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800" dirty="0">
                <a:latin typeface="Garamond" panose="02020404030301010803" pitchFamily="18" charset="0"/>
              </a:rPr>
              <a:t>Lalu, di mana kita?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>
                <a:latin typeface="Garamond" panose="02020404030301010803" pitchFamily="18" charset="0"/>
              </a:rPr>
              <a:t>Ikut arus menyebarkan ilmu dan teknologi yang “membunuh Tuhan” dan menjauhkan manusia dari Tuhannya, atau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800" dirty="0">
                <a:latin typeface="Garamond" panose="02020404030301010803" pitchFamily="18" charset="0"/>
              </a:rPr>
              <a:t>Ikut arus menikmati gemerlap kehidupan hedonis produk ilmu dan teknologi modern sembari minum kopi dan menyembah tuhan baru (materi, uang), atau</a:t>
            </a:r>
          </a:p>
          <a:p>
            <a:pPr marL="514350" indent="-514350">
              <a:buFont typeface="+mj-lt"/>
              <a:buAutoNum type="arabicPeriod"/>
            </a:pPr>
            <a:endParaRPr lang="id-ID" sz="2800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364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12105-61DA-412F-A4EF-0A722B108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27EE99-0674-436E-BE0E-18B3B240F4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id-ID" sz="2800" dirty="0">
                <a:latin typeface="Garamond" panose="02020404030301010803" pitchFamily="18" charset="0"/>
              </a:rPr>
              <a:t>Ikut arus menikmati gemerlap kehidupan hedonis tetapi tetap beriman kepada Tuhan Yang Maha Esa (</a:t>
            </a:r>
            <a:r>
              <a:rPr lang="id-ID" sz="2800" i="1" dirty="0">
                <a:latin typeface="Garamond" panose="02020404030301010803" pitchFamily="18" charset="0"/>
              </a:rPr>
              <a:t>split pesonality, secular</a:t>
            </a:r>
            <a:r>
              <a:rPr lang="id-ID" sz="2800" dirty="0">
                <a:latin typeface="Garamond" panose="02020404030301010803" pitchFamily="18" charset="0"/>
              </a:rPr>
              <a:t>), atau</a:t>
            </a:r>
          </a:p>
          <a:p>
            <a:pPr marL="514350" indent="-514350">
              <a:buFont typeface="+mj-lt"/>
              <a:buAutoNum type="arabicPeriod" startAt="3"/>
            </a:pPr>
            <a:r>
              <a:rPr lang="id-ID" sz="2800" dirty="0">
                <a:latin typeface="Garamond" panose="02020404030301010803" pitchFamily="18" charset="0"/>
              </a:rPr>
              <a:t>Bersikap kritis sembari meracik ilmu, teknologi, dan peradaban baru yang diberkahi dan diridhai Tuhan</a:t>
            </a:r>
          </a:p>
          <a:p>
            <a:pPr marL="514350" indent="-514350">
              <a:buFont typeface="+mj-lt"/>
              <a:buAutoNum type="arabicPeriod" startAt="3"/>
            </a:pPr>
            <a:endParaRPr lang="id-ID" sz="2800" dirty="0">
              <a:latin typeface="Garamond" panose="02020404030301010803" pitchFamily="18" charset="0"/>
            </a:endParaRPr>
          </a:p>
          <a:p>
            <a:endParaRPr lang="id-ID" sz="2800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56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BD215-8020-44C7-9A62-299B6294BE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EC008-0216-455F-9337-02D2ED2AFC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800" dirty="0">
                <a:latin typeface="Garamond" panose="02020404030301010803" pitchFamily="18" charset="0"/>
              </a:rPr>
              <a:t>Saya secara pribadi memilih posisi nomer 4, tapi bagaimana caranya?</a:t>
            </a:r>
          </a:p>
          <a:p>
            <a:r>
              <a:rPr lang="id-ID" sz="2800" dirty="0">
                <a:latin typeface="Garamond" panose="02020404030301010803" pitchFamily="18" charset="0"/>
              </a:rPr>
              <a:t>Jawabannya gampang: “Gunakan filosofi </a:t>
            </a:r>
            <a:r>
              <a:rPr lang="id-ID" sz="2800" i="1" dirty="0">
                <a:latin typeface="Garamond" panose="02020404030301010803" pitchFamily="18" charset="0"/>
              </a:rPr>
              <a:t>Ilwiira</a:t>
            </a:r>
            <a:r>
              <a:rPr lang="id-ID" sz="2800" dirty="0">
                <a:latin typeface="Garamond" panose="02020404030301010803" pitchFamily="18" charset="0"/>
              </a:rPr>
              <a:t>!”</a:t>
            </a:r>
          </a:p>
        </p:txBody>
      </p:sp>
    </p:spTree>
    <p:extLst>
      <p:ext uri="{BB962C8B-B14F-4D97-AF65-F5344CB8AC3E}">
        <p14:creationId xmlns:p14="http://schemas.microsoft.com/office/powerpoint/2010/main" val="4053921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1257B-AA45-4BAA-AC0F-F00DCA4A4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Garamond" panose="02020404030301010803" pitchFamily="18" charset="0"/>
              </a:rPr>
              <a:t>Filosofi Ilwiira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28F824-80F8-474D-AF2E-69EB4BD8CB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Ilwira adalah </a:t>
            </a:r>
            <a:r>
              <a:rPr lang="id-ID" sz="3200" i="1" u="sng" dirty="0">
                <a:latin typeface="Garamond" panose="02020404030301010803" pitchFamily="18" charset="0"/>
              </a:rPr>
              <a:t>i</a:t>
            </a:r>
            <a:r>
              <a:rPr lang="id-ID" sz="3200" i="1" dirty="0">
                <a:latin typeface="Garamond" panose="02020404030301010803" pitchFamily="18" charset="0"/>
              </a:rPr>
              <a:t>nnaa </a:t>
            </a:r>
            <a:r>
              <a:rPr lang="id-ID" sz="3200" i="1" u="sng" dirty="0">
                <a:latin typeface="Garamond" panose="02020404030301010803" pitchFamily="18" charset="0"/>
              </a:rPr>
              <a:t>l</a:t>
            </a:r>
            <a:r>
              <a:rPr lang="id-ID" sz="3200" i="1" dirty="0">
                <a:latin typeface="Garamond" panose="02020404030301010803" pitchFamily="18" charset="0"/>
              </a:rPr>
              <a:t>illaahi </a:t>
            </a:r>
            <a:r>
              <a:rPr lang="id-ID" sz="3200" i="1" u="sng" dirty="0">
                <a:latin typeface="Garamond" panose="02020404030301010803" pitchFamily="18" charset="0"/>
              </a:rPr>
              <a:t>w</a:t>
            </a:r>
            <a:r>
              <a:rPr lang="id-ID" sz="3200" i="1" dirty="0">
                <a:latin typeface="Garamond" panose="02020404030301010803" pitchFamily="18" charset="0"/>
              </a:rPr>
              <a:t>a </a:t>
            </a:r>
            <a:r>
              <a:rPr lang="id-ID" sz="3200" i="1" u="sng" dirty="0">
                <a:latin typeface="Garamond" panose="02020404030301010803" pitchFamily="18" charset="0"/>
              </a:rPr>
              <a:t>i</a:t>
            </a:r>
            <a:r>
              <a:rPr lang="id-ID" sz="3200" i="1" dirty="0">
                <a:latin typeface="Garamond" panose="02020404030301010803" pitchFamily="18" charset="0"/>
              </a:rPr>
              <a:t>nnaa </a:t>
            </a:r>
            <a:r>
              <a:rPr lang="id-ID" sz="3200" i="1" u="sng" dirty="0">
                <a:latin typeface="Garamond" panose="02020404030301010803" pitchFamily="18" charset="0"/>
              </a:rPr>
              <a:t>i</a:t>
            </a:r>
            <a:r>
              <a:rPr lang="id-ID" sz="3200" i="1" dirty="0">
                <a:latin typeface="Garamond" panose="02020404030301010803" pitchFamily="18" charset="0"/>
              </a:rPr>
              <a:t>layhi </a:t>
            </a:r>
            <a:r>
              <a:rPr lang="id-ID" sz="3200" i="1" u="sng" dirty="0">
                <a:latin typeface="Garamond" panose="02020404030301010803" pitchFamily="18" charset="0"/>
              </a:rPr>
              <a:t>ra</a:t>
            </a:r>
            <a:r>
              <a:rPr lang="id-ID" sz="3200" i="1" dirty="0">
                <a:latin typeface="Garamond" panose="02020404030301010803" pitchFamily="18" charset="0"/>
              </a:rPr>
              <a:t>aji’uun,</a:t>
            </a:r>
            <a:r>
              <a:rPr lang="id-ID" sz="3200" dirty="0">
                <a:latin typeface="Garamond" panose="02020404030301010803" pitchFamily="18" charset="0"/>
              </a:rPr>
              <a:t> yang artinya: “Sesungguhnya kami adalah milik Allah, dan hanya kepadaNyalah kami akan kembali”</a:t>
            </a:r>
          </a:p>
          <a:p>
            <a:r>
              <a:rPr lang="id-ID" sz="3200" dirty="0">
                <a:latin typeface="Garamond" panose="02020404030301010803" pitchFamily="18" charset="0"/>
              </a:rPr>
              <a:t>Seyogyanya ilmu pengetahuan, teknologi, dan seni dibangun berdasarkan filosofi Ilwiira</a:t>
            </a:r>
          </a:p>
        </p:txBody>
      </p:sp>
    </p:spTree>
    <p:extLst>
      <p:ext uri="{BB962C8B-B14F-4D97-AF65-F5344CB8AC3E}">
        <p14:creationId xmlns:p14="http://schemas.microsoft.com/office/powerpoint/2010/main" val="226109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AA1ED-6D87-4B02-8419-45192AA58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85A979-EAFA-4171-B33A-2D84D277BA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Menurut filosofi Ilwiira, ilmu pengetahuan, teknologi, dan seni dibangun (syariat) dan dipraktikkan (tarikat) untuk mengenal (makrifat), dan kembali kepada, </a:t>
            </a:r>
            <a:r>
              <a:rPr lang="id-ID" sz="3200" i="1" dirty="0">
                <a:latin typeface="Garamond" panose="02020404030301010803" pitchFamily="18" charset="0"/>
              </a:rPr>
              <a:t>al-Haqq</a:t>
            </a:r>
            <a:r>
              <a:rPr lang="id-ID" sz="3200" dirty="0">
                <a:latin typeface="Garamond" panose="02020404030301010803" pitchFamily="18" charset="0"/>
              </a:rPr>
              <a:t> (hakikat) dengan jiwa yang suci, tenang, dan ridha</a:t>
            </a:r>
          </a:p>
        </p:txBody>
      </p:sp>
    </p:spTree>
    <p:extLst>
      <p:ext uri="{BB962C8B-B14F-4D97-AF65-F5344CB8AC3E}">
        <p14:creationId xmlns:p14="http://schemas.microsoft.com/office/powerpoint/2010/main" val="203720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9490FB-4D86-47CD-877E-081C00E72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Garamond" panose="02020404030301010803" pitchFamily="18" charset="0"/>
              </a:rPr>
              <a:t>Ilwiira: Bermula dari Diri (</a:t>
            </a:r>
            <a:r>
              <a:rPr lang="id-ID" i="1" dirty="0">
                <a:latin typeface="Garamond" panose="02020404030301010803" pitchFamily="18" charset="0"/>
              </a:rPr>
              <a:t>Self</a:t>
            </a:r>
            <a:r>
              <a:rPr lang="id-ID" dirty="0">
                <a:latin typeface="Garamond" panose="02020404030301010803" pitchFamily="18" charset="0"/>
              </a:rPr>
              <a:t>) Hingga ke Teori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AE9E0A-1EB0-47C6-B111-5431441C1C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03D39FA7-E660-4FA3-9E4A-A1F0A31C8219}"/>
              </a:ext>
            </a:extLst>
          </p:cNvPr>
          <p:cNvSpPr/>
          <p:nvPr/>
        </p:nvSpPr>
        <p:spPr>
          <a:xfrm>
            <a:off x="735495" y="3261687"/>
            <a:ext cx="1517374" cy="124901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Diri</a:t>
            </a:r>
          </a:p>
        </p:txBody>
      </p:sp>
      <p:sp>
        <p:nvSpPr>
          <p:cNvPr id="10" name="Arrow: Pentagon 9">
            <a:extLst>
              <a:ext uri="{FF2B5EF4-FFF2-40B4-BE49-F238E27FC236}">
                <a16:creationId xmlns:a16="http://schemas.microsoft.com/office/drawing/2014/main" id="{7AD1E66C-9DAE-4B8B-9F74-6404A44034DE}"/>
              </a:ext>
            </a:extLst>
          </p:cNvPr>
          <p:cNvSpPr/>
          <p:nvPr/>
        </p:nvSpPr>
        <p:spPr>
          <a:xfrm>
            <a:off x="2252869" y="3261688"/>
            <a:ext cx="1517374" cy="124901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Ontologi</a:t>
            </a:r>
          </a:p>
        </p:txBody>
      </p:sp>
      <p:sp>
        <p:nvSpPr>
          <p:cNvPr id="11" name="Arrow: Pentagon 10">
            <a:extLst>
              <a:ext uri="{FF2B5EF4-FFF2-40B4-BE49-F238E27FC236}">
                <a16:creationId xmlns:a16="http://schemas.microsoft.com/office/drawing/2014/main" id="{FF13DB0C-1BE3-4D9C-BEEB-9BD9E7E8D6E4}"/>
              </a:ext>
            </a:extLst>
          </p:cNvPr>
          <p:cNvSpPr/>
          <p:nvPr/>
        </p:nvSpPr>
        <p:spPr>
          <a:xfrm>
            <a:off x="3770243" y="3261689"/>
            <a:ext cx="1517374" cy="124901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Epistemo-logi</a:t>
            </a:r>
          </a:p>
        </p:txBody>
      </p:sp>
      <p:sp>
        <p:nvSpPr>
          <p:cNvPr id="12" name="Arrow: Pentagon 11">
            <a:extLst>
              <a:ext uri="{FF2B5EF4-FFF2-40B4-BE49-F238E27FC236}">
                <a16:creationId xmlns:a16="http://schemas.microsoft.com/office/drawing/2014/main" id="{C4672772-DD24-4B19-A244-0D40913EB30F}"/>
              </a:ext>
            </a:extLst>
          </p:cNvPr>
          <p:cNvSpPr/>
          <p:nvPr/>
        </p:nvSpPr>
        <p:spPr>
          <a:xfrm>
            <a:off x="5287617" y="3261689"/>
            <a:ext cx="1517374" cy="124901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Aksiologi</a:t>
            </a:r>
          </a:p>
        </p:txBody>
      </p:sp>
      <p:sp>
        <p:nvSpPr>
          <p:cNvPr id="13" name="Arrow: Pentagon 12">
            <a:extLst>
              <a:ext uri="{FF2B5EF4-FFF2-40B4-BE49-F238E27FC236}">
                <a16:creationId xmlns:a16="http://schemas.microsoft.com/office/drawing/2014/main" id="{44970E80-5278-4DFD-8AF9-0649A1487FE2}"/>
              </a:ext>
            </a:extLst>
          </p:cNvPr>
          <p:cNvSpPr/>
          <p:nvPr/>
        </p:nvSpPr>
        <p:spPr>
          <a:xfrm>
            <a:off x="6804991" y="3271625"/>
            <a:ext cx="1517374" cy="124901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Metodo-logi</a:t>
            </a:r>
          </a:p>
        </p:txBody>
      </p:sp>
      <p:sp>
        <p:nvSpPr>
          <p:cNvPr id="14" name="Arrow: Pentagon 13">
            <a:extLst>
              <a:ext uri="{FF2B5EF4-FFF2-40B4-BE49-F238E27FC236}">
                <a16:creationId xmlns:a16="http://schemas.microsoft.com/office/drawing/2014/main" id="{6E1B4CBF-69B0-43A5-8691-9C4F1C574CFC}"/>
              </a:ext>
            </a:extLst>
          </p:cNvPr>
          <p:cNvSpPr/>
          <p:nvPr/>
        </p:nvSpPr>
        <p:spPr>
          <a:xfrm>
            <a:off x="8322365" y="3271625"/>
            <a:ext cx="1517374" cy="124901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Metode</a:t>
            </a:r>
          </a:p>
        </p:txBody>
      </p:sp>
      <p:sp>
        <p:nvSpPr>
          <p:cNvPr id="15" name="Arrow: Pentagon 14">
            <a:extLst>
              <a:ext uri="{FF2B5EF4-FFF2-40B4-BE49-F238E27FC236}">
                <a16:creationId xmlns:a16="http://schemas.microsoft.com/office/drawing/2014/main" id="{C842882E-088A-49D4-91FA-5B0184C5F3A7}"/>
              </a:ext>
            </a:extLst>
          </p:cNvPr>
          <p:cNvSpPr/>
          <p:nvPr/>
        </p:nvSpPr>
        <p:spPr>
          <a:xfrm>
            <a:off x="9839739" y="3261690"/>
            <a:ext cx="1517374" cy="124901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Teori</a:t>
            </a:r>
          </a:p>
        </p:txBody>
      </p:sp>
    </p:spTree>
    <p:extLst>
      <p:ext uri="{BB962C8B-B14F-4D97-AF65-F5344CB8AC3E}">
        <p14:creationId xmlns:p14="http://schemas.microsoft.com/office/powerpoint/2010/main" val="347479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night sky with mountains on the horizon">
            <a:extLst>
              <a:ext uri="{FF2B5EF4-FFF2-40B4-BE49-F238E27FC236}">
                <a16:creationId xmlns:a16="http://schemas.microsoft.com/office/drawing/2014/main" id="{2739CFE1-3E46-48B5-9BDB-769492BA7A5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t="4555" b="4555"/>
          <a:stretch/>
        </p:blipFill>
        <p:spPr>
          <a:xfrm>
            <a:off x="-600" y="-1226"/>
            <a:ext cx="12193200" cy="6860452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6090347" y="706999"/>
                </a:moveTo>
                <a:cubicBezTo>
                  <a:pt x="4588386" y="706999"/>
                  <a:pt x="3370806" y="1924579"/>
                  <a:pt x="3370806" y="3426541"/>
                </a:cubicBezTo>
                <a:cubicBezTo>
                  <a:pt x="3370806" y="4928503"/>
                  <a:pt x="4588386" y="6146083"/>
                  <a:pt x="6090347" y="6146083"/>
                </a:cubicBezTo>
                <a:cubicBezTo>
                  <a:pt x="7592308" y="6146083"/>
                  <a:pt x="8809888" y="4928503"/>
                  <a:pt x="8809888" y="3426541"/>
                </a:cubicBezTo>
                <a:cubicBezTo>
                  <a:pt x="8809888" y="1924579"/>
                  <a:pt x="7592308" y="706999"/>
                  <a:pt x="6090347" y="706999"/>
                </a:cubicBezTo>
                <a:close/>
                <a:moveTo>
                  <a:pt x="6082303" y="247854"/>
                </a:moveTo>
                <a:cubicBezTo>
                  <a:pt x="7836802" y="247854"/>
                  <a:pt x="9259104" y="1671227"/>
                  <a:pt x="9259104" y="3427045"/>
                </a:cubicBezTo>
                <a:cubicBezTo>
                  <a:pt x="9259104" y="5182864"/>
                  <a:pt x="7836802" y="6606237"/>
                  <a:pt x="6082303" y="6606237"/>
                </a:cubicBezTo>
                <a:cubicBezTo>
                  <a:pt x="4327804" y="6606237"/>
                  <a:pt x="2905502" y="5182864"/>
                  <a:pt x="2905502" y="3427045"/>
                </a:cubicBezTo>
                <a:cubicBezTo>
                  <a:pt x="2905502" y="1671227"/>
                  <a:pt x="4327804" y="247854"/>
                  <a:pt x="6082303" y="247854"/>
                </a:cubicBezTo>
                <a:close/>
                <a:moveTo>
                  <a:pt x="9560257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9560255" y="6858000"/>
                </a:lnTo>
                <a:lnTo>
                  <a:pt x="9704262" y="6706843"/>
                </a:lnTo>
                <a:cubicBezTo>
                  <a:pt x="10490530" y="5841105"/>
                  <a:pt x="10969748" y="4691058"/>
                  <a:pt x="10969748" y="3428999"/>
                </a:cubicBezTo>
                <a:cubicBezTo>
                  <a:pt x="10969748" y="2166941"/>
                  <a:pt x="10490530" y="1016894"/>
                  <a:pt x="9704262" y="151155"/>
                </a:cubicBezTo>
                <a:close/>
                <a:moveTo>
                  <a:pt x="7947654" y="0"/>
                </a:moveTo>
                <a:lnTo>
                  <a:pt x="8099035" y="0"/>
                </a:lnTo>
                <a:lnTo>
                  <a:pt x="8158569" y="34257"/>
                </a:lnTo>
                <a:cubicBezTo>
                  <a:pt x="9305381" y="731601"/>
                  <a:pt x="10071441" y="1993601"/>
                  <a:pt x="10071441" y="3434659"/>
                </a:cubicBezTo>
                <a:cubicBezTo>
                  <a:pt x="10071441" y="4875717"/>
                  <a:pt x="9305381" y="6137716"/>
                  <a:pt x="8158569" y="6835060"/>
                </a:cubicBezTo>
                <a:lnTo>
                  <a:pt x="8118703" y="6858000"/>
                </a:lnTo>
                <a:lnTo>
                  <a:pt x="7923440" y="6858000"/>
                </a:lnTo>
                <a:lnTo>
                  <a:pt x="7938929" y="6850061"/>
                </a:lnTo>
                <a:cubicBezTo>
                  <a:pt x="9153123" y="6189975"/>
                  <a:pt x="9977382" y="4902579"/>
                  <a:pt x="9977382" y="3422520"/>
                </a:cubicBezTo>
                <a:cubicBezTo>
                  <a:pt x="9977382" y="2009739"/>
                  <a:pt x="9226353" y="772500"/>
                  <a:pt x="8102044" y="88839"/>
                </a:cubicBezTo>
                <a:close/>
                <a:moveTo>
                  <a:pt x="4097777" y="0"/>
                </a:moveTo>
                <a:lnTo>
                  <a:pt x="4216953" y="0"/>
                </a:lnTo>
                <a:lnTo>
                  <a:pt x="4062563" y="88839"/>
                </a:lnTo>
                <a:cubicBezTo>
                  <a:pt x="2938253" y="772500"/>
                  <a:pt x="2187224" y="2009739"/>
                  <a:pt x="2187224" y="3422520"/>
                </a:cubicBezTo>
                <a:cubicBezTo>
                  <a:pt x="2187224" y="4902579"/>
                  <a:pt x="3011483" y="6189975"/>
                  <a:pt x="4225677" y="6850061"/>
                </a:cubicBezTo>
                <a:lnTo>
                  <a:pt x="4241167" y="6858000"/>
                </a:lnTo>
                <a:lnTo>
                  <a:pt x="4078110" y="6858000"/>
                </a:lnTo>
                <a:lnTo>
                  <a:pt x="4038243" y="6835060"/>
                </a:lnTo>
                <a:cubicBezTo>
                  <a:pt x="2891431" y="6137716"/>
                  <a:pt x="2125371" y="4875717"/>
                  <a:pt x="2125371" y="3434659"/>
                </a:cubicBezTo>
                <a:cubicBezTo>
                  <a:pt x="2125371" y="1993601"/>
                  <a:pt x="2891431" y="731601"/>
                  <a:pt x="4038243" y="34257"/>
                </a:cubicBezTo>
                <a:close/>
                <a:moveTo>
                  <a:pt x="0" y="0"/>
                </a:moveTo>
                <a:lnTo>
                  <a:pt x="2636555" y="0"/>
                </a:lnTo>
                <a:lnTo>
                  <a:pt x="2492551" y="151155"/>
                </a:lnTo>
                <a:cubicBezTo>
                  <a:pt x="1706282" y="1016894"/>
                  <a:pt x="1227064" y="2166941"/>
                  <a:pt x="1227064" y="3428999"/>
                </a:cubicBezTo>
                <a:cubicBezTo>
                  <a:pt x="1227064" y="4691058"/>
                  <a:pt x="1706282" y="5841105"/>
                  <a:pt x="2492551" y="6706843"/>
                </a:cubicBezTo>
                <a:lnTo>
                  <a:pt x="263655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60325" cmpd="dbl">
            <a:solidFill>
              <a:schemeClr val="tx1">
                <a:alpha val="40000"/>
              </a:schemeClr>
            </a:solidFill>
          </a:ln>
        </p:spPr>
      </p:pic>
      <p:graphicFrame>
        <p:nvGraphicFramePr>
          <p:cNvPr id="5" name="Content Placeholder 4" descr="SmartArt graphic">
            <a:extLst>
              <a:ext uri="{FF2B5EF4-FFF2-40B4-BE49-F238E27FC236}">
                <a16:creationId xmlns:a16="http://schemas.microsoft.com/office/drawing/2014/main" id="{21A182E9-AC38-4344-9247-5AB4B8F03A26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439832971"/>
              </p:ext>
            </p:extLst>
          </p:nvPr>
        </p:nvGraphicFramePr>
        <p:xfrm>
          <a:off x="1205948" y="1506146"/>
          <a:ext cx="9713843" cy="4083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144E241E-3110-4B1C-B9B0-F17B90FEE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8903" y="787400"/>
            <a:ext cx="7390680" cy="12784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id-ID" dirty="0">
                <a:solidFill>
                  <a:schemeClr val="tx2">
                    <a:lumMod val="95000"/>
                    <a:lumOff val="5000"/>
                  </a:schemeClr>
                </a:solidFill>
                <a:latin typeface="Garamond" panose="02020404030301010803" pitchFamily="18" charset="0"/>
              </a:rPr>
              <a:t>Filosofi Formulasi Teori</a:t>
            </a:r>
            <a:endParaRPr lang="en-US" dirty="0">
              <a:solidFill>
                <a:schemeClr val="tx2">
                  <a:lumMod val="95000"/>
                  <a:lumOff val="5000"/>
                </a:schemeClr>
              </a:solidFill>
              <a:latin typeface="Garamond" panose="02020404030301010803" pitchFamily="18" charset="0"/>
            </a:endParaRP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C7CC2512-4823-4131-A8B7-522FEF7A6C24}"/>
              </a:ext>
            </a:extLst>
          </p:cNvPr>
          <p:cNvSpPr/>
          <p:nvPr/>
        </p:nvSpPr>
        <p:spPr>
          <a:xfrm>
            <a:off x="3604591" y="2867561"/>
            <a:ext cx="728869" cy="705678"/>
          </a:xfrm>
          <a:prstGeom prst="rightArrow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95D16F6-9AA9-4F0B-AEB1-0D6CE27214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91064" y="2784613"/>
            <a:ext cx="749873" cy="76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82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8023309"/>
              </p:ext>
            </p:extLst>
          </p:nvPr>
        </p:nvGraphicFramePr>
        <p:xfrm>
          <a:off x="1028362" y="2211925"/>
          <a:ext cx="10129968" cy="36455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0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70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020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56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No</a:t>
                      </a:r>
                      <a:endParaRPr lang="id-ID" sz="24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Jenis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Kesadaran</a:t>
                      </a:r>
                      <a:endParaRPr lang="id-ID" sz="24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Paradigma</a:t>
                      </a:r>
                      <a:endParaRPr lang="id-ID" sz="24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56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1</a:t>
                      </a:r>
                      <a:endParaRPr lang="id-ID" sz="2400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Kesadaran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Fisik</a:t>
                      </a:r>
                      <a:endParaRPr lang="id-ID" sz="24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Paradigma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Positivis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en-ID" sz="2400" i="1" dirty="0">
                          <a:effectLst/>
                          <a:latin typeface="Garamond" panose="02020404030301010803" pitchFamily="18" charset="0"/>
                        </a:rPr>
                        <a:t>Positivist Paradigm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24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56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2</a:t>
                      </a:r>
                      <a:endParaRPr lang="id-ID" sz="2400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Kesadaran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id-ID" sz="2400" dirty="0">
                          <a:effectLst/>
                          <a:latin typeface="Garamond" panose="02020404030301010803" pitchFamily="18" charset="0"/>
                        </a:rPr>
                        <a:t>M</a:t>
                      </a: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akna</a:t>
                      </a:r>
                      <a:endParaRPr lang="id-ID" sz="24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Paradigma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Interpretivis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en-ID" sz="2400" i="1" dirty="0" err="1">
                          <a:effectLst/>
                          <a:latin typeface="Garamond" panose="02020404030301010803" pitchFamily="18" charset="0"/>
                        </a:rPr>
                        <a:t>Interpretivist</a:t>
                      </a:r>
                      <a:r>
                        <a:rPr lang="en-ID" sz="2400" i="1" dirty="0">
                          <a:effectLst/>
                          <a:latin typeface="Garamond" panose="02020404030301010803" pitchFamily="18" charset="0"/>
                        </a:rPr>
                        <a:t> Paradigm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24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56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3</a:t>
                      </a:r>
                      <a:endParaRPr lang="id-ID" sz="2400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Kesadaran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Emansipatif</a:t>
                      </a:r>
                      <a:endParaRPr lang="id-ID" sz="24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Paradigma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id-ID" sz="2400" dirty="0">
                          <a:effectLst/>
                          <a:latin typeface="Garamond" panose="02020404030301010803" pitchFamily="18" charset="0"/>
                        </a:rPr>
                        <a:t>Kritis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id-ID" sz="2400" i="1" dirty="0">
                          <a:effectLst/>
                          <a:latin typeface="Garamond" panose="02020404030301010803" pitchFamily="18" charset="0"/>
                        </a:rPr>
                        <a:t>Critical</a:t>
                      </a:r>
                      <a:r>
                        <a:rPr lang="en-ID" sz="2400" i="1" dirty="0">
                          <a:effectLst/>
                          <a:latin typeface="Garamond" panose="02020404030301010803" pitchFamily="18" charset="0"/>
                        </a:rPr>
                        <a:t> Paradigm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24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56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4</a:t>
                      </a:r>
                      <a:endParaRPr lang="id-ID" sz="2400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Kesadaran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Transendental</a:t>
                      </a:r>
                      <a:endParaRPr lang="id-ID" sz="24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Paradigma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Posmodernis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en-ID" sz="2400" i="1" dirty="0">
                          <a:effectLst/>
                          <a:latin typeface="Garamond" panose="02020404030301010803" pitchFamily="18" charset="0"/>
                        </a:rPr>
                        <a:t>Postmodernist Paradigm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24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56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d-ID" sz="24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5</a:t>
                      </a:r>
                      <a:endParaRPr lang="id-ID" sz="2400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d-ID" sz="2400" dirty="0">
                          <a:effectLst/>
                          <a:latin typeface="Garamond" panose="02020404030301010803" pitchFamily="18" charset="0"/>
                        </a:rPr>
                        <a:t>Kesadaran Religius</a:t>
                      </a:r>
                      <a:endParaRPr lang="id-ID" sz="24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d-ID" sz="2400" dirty="0">
                          <a:effectLst/>
                          <a:latin typeface="Garamond" panose="02020404030301010803" pitchFamily="18" charset="0"/>
                        </a:rPr>
                        <a:t>Paradigma Religionis (</a:t>
                      </a:r>
                      <a:r>
                        <a:rPr lang="id-ID" sz="2400" i="1" dirty="0">
                          <a:effectLst/>
                          <a:latin typeface="Garamond" panose="02020404030301010803" pitchFamily="18" charset="0"/>
                        </a:rPr>
                        <a:t>Religionist Paradigm</a:t>
                      </a:r>
                      <a:r>
                        <a:rPr lang="id-ID" sz="24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24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56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d-ID" sz="24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6</a:t>
                      </a:r>
                      <a:endParaRPr lang="id-ID" sz="2400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D2E4D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Kesadaran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 Spiritual</a:t>
                      </a:r>
                      <a:endParaRPr lang="id-ID" sz="24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D2E4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Paradigma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Spiritualis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en-ID" sz="2400" i="1" dirty="0">
                          <a:effectLst/>
                          <a:latin typeface="Garamond" panose="02020404030301010803" pitchFamily="18" charset="0"/>
                        </a:rPr>
                        <a:t>Spiritualist Paradigm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24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D2E4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56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7</a:t>
                      </a:r>
                      <a:endParaRPr lang="id-ID" sz="2400" dirty="0"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D2E4D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Kesadaran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Ilahi</a:t>
                      </a:r>
                      <a:endParaRPr lang="id-ID" sz="24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D2E4D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Paradigma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2400" dirty="0" err="1">
                          <a:effectLst/>
                          <a:latin typeface="Garamond" panose="02020404030301010803" pitchFamily="18" charset="0"/>
                        </a:rPr>
                        <a:t>Ilahi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en-ID" sz="2400" i="1" dirty="0">
                          <a:effectLst/>
                          <a:latin typeface="Garamond" panose="02020404030301010803" pitchFamily="18" charset="0"/>
                        </a:rPr>
                        <a:t>Divine Paradigm</a:t>
                      </a:r>
                      <a:r>
                        <a:rPr lang="en-ID" sz="24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24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D2E4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652588" y="1044155"/>
            <a:ext cx="822028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3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Variasi Kesadaran Manusia dan Paradigma</a:t>
            </a:r>
            <a:endParaRPr kumimoji="0" lang="id-ID" sz="36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31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0466177"/>
              </p:ext>
            </p:extLst>
          </p:nvPr>
        </p:nvGraphicFramePr>
        <p:xfrm>
          <a:off x="935490" y="1148400"/>
          <a:ext cx="10270434" cy="54182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57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62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68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415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400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89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No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  <a:latin typeface="Garamond" panose="02020404030301010803" pitchFamily="18" charset="0"/>
                        </a:rPr>
                        <a:t>Paradigma</a:t>
                      </a:r>
                      <a:endParaRPr lang="id-ID" sz="180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Orientasi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  <a:latin typeface="Garamond" panose="02020404030301010803" pitchFamily="18" charset="0"/>
                        </a:rPr>
                        <a:t>Tujuan</a:t>
                      </a:r>
                      <a:endParaRPr lang="id-ID" sz="180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  <a:latin typeface="Garamond" panose="02020404030301010803" pitchFamily="18" charset="0"/>
                        </a:rPr>
                        <a:t>Metode</a:t>
                      </a:r>
                      <a:endParaRPr lang="id-ID" sz="180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54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</a:rPr>
                        <a:t>1</a:t>
                      </a:r>
                      <a:endParaRPr lang="id-ID" sz="1800" dirty="0">
                        <a:solidFill>
                          <a:schemeClr val="tx1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Paradigma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Positivis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en-ID" sz="1800" i="1" dirty="0">
                          <a:effectLst/>
                          <a:latin typeface="Garamond" panose="02020404030301010803" pitchFamily="18" charset="0"/>
                        </a:rPr>
                        <a:t>Positivist Paradigm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Verifikasi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teori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atau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falsifikasi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teori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Menjelaskan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en-ID" sz="1800" i="1" dirty="0">
                          <a:effectLst/>
                          <a:latin typeface="Garamond" panose="02020404030301010803" pitchFamily="18" charset="0"/>
                        </a:rPr>
                        <a:t>to explain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)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dan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meramalkan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en-ID" sz="1800" i="1" dirty="0">
                          <a:effectLst/>
                          <a:latin typeface="Garamond" panose="02020404030301010803" pitchFamily="18" charset="0"/>
                        </a:rPr>
                        <a:t>to predict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Metode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kuantitatif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,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metode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kualitatif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,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atau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metode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campuran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72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</a:rPr>
                        <a:t>2</a:t>
                      </a:r>
                      <a:endParaRPr lang="id-ID" sz="1800" dirty="0">
                        <a:solidFill>
                          <a:schemeClr val="tx1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Paradigma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Interpretivis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en-ID" sz="1800" i="1" dirty="0" err="1">
                          <a:effectLst/>
                          <a:latin typeface="Garamond" panose="02020404030301010803" pitchFamily="18" charset="0"/>
                        </a:rPr>
                        <a:t>Interpretivist</a:t>
                      </a:r>
                      <a:r>
                        <a:rPr lang="en-ID" sz="1800" i="1" dirty="0">
                          <a:effectLst/>
                          <a:latin typeface="Garamond" panose="02020404030301010803" pitchFamily="18" charset="0"/>
                        </a:rPr>
                        <a:t> Paradigm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Konstruksi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teori</a:t>
                      </a:r>
                      <a:r>
                        <a:rPr lang="id-ID" sz="1800" dirty="0">
                          <a:effectLst/>
                          <a:latin typeface="Garamond" panose="02020404030301010803" pitchFamily="18" charset="0"/>
                        </a:rPr>
                        <a:t> baru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Menafsirkan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en-ID" sz="1800" i="1" dirty="0">
                          <a:effectLst/>
                          <a:latin typeface="Garamond" panose="02020404030301010803" pitchFamily="18" charset="0"/>
                        </a:rPr>
                        <a:t>to interpret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) dan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memahami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en-ID" sz="1800" i="1" dirty="0">
                          <a:effectLst/>
                          <a:latin typeface="Garamond" panose="02020404030301010803" pitchFamily="18" charset="0"/>
                        </a:rPr>
                        <a:t>to understand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Metode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kualitatif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63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</a:rPr>
                        <a:t>3</a:t>
                      </a:r>
                      <a:endParaRPr lang="id-ID" sz="1800" dirty="0">
                        <a:solidFill>
                          <a:schemeClr val="tx1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Paradigma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id-ID" sz="1800" dirty="0">
                          <a:effectLst/>
                          <a:latin typeface="Garamond" panose="02020404030301010803" pitchFamily="18" charset="0"/>
                        </a:rPr>
                        <a:t>Kritis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id-ID" sz="1800" i="1" dirty="0">
                          <a:effectLst/>
                          <a:latin typeface="Garamond" panose="02020404030301010803" pitchFamily="18" charset="0"/>
                        </a:rPr>
                        <a:t>Critical</a:t>
                      </a:r>
                      <a:r>
                        <a:rPr lang="id-ID" sz="1800" i="1" baseline="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i="1" dirty="0">
                          <a:effectLst/>
                          <a:latin typeface="Garamond" panose="02020404030301010803" pitchFamily="18" charset="0"/>
                        </a:rPr>
                        <a:t>Paradigm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Konstruksi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teori</a:t>
                      </a:r>
                      <a:r>
                        <a:rPr lang="id-ID" sz="1800" dirty="0">
                          <a:effectLst/>
                          <a:latin typeface="Garamond" panose="02020404030301010803" pitchFamily="18" charset="0"/>
                        </a:rPr>
                        <a:t> baru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Membebaskan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en-ID" sz="1800" i="1" dirty="0">
                          <a:effectLst/>
                          <a:latin typeface="Garamond" panose="02020404030301010803" pitchFamily="18" charset="0"/>
                        </a:rPr>
                        <a:t>to emancipate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r>
                        <a:rPr lang="id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dan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mengubah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en-ID" sz="1800" i="1" dirty="0">
                          <a:effectLst/>
                          <a:latin typeface="Garamond" panose="02020404030301010803" pitchFamily="18" charset="0"/>
                        </a:rPr>
                        <a:t>to transform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Metode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kualitatif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72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</a:rPr>
                        <a:t>4</a:t>
                      </a:r>
                      <a:endParaRPr lang="id-ID" sz="1800" dirty="0">
                        <a:solidFill>
                          <a:schemeClr val="tx1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Paradigma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Posmodernis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en-ID" sz="1800" i="1" dirty="0">
                          <a:effectLst/>
                          <a:latin typeface="Garamond" panose="02020404030301010803" pitchFamily="18" charset="0"/>
                        </a:rPr>
                        <a:t>Postmodernist Paradigm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Konstruksi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teori</a:t>
                      </a:r>
                      <a:r>
                        <a:rPr lang="id-ID" sz="1800" dirty="0">
                          <a:effectLst/>
                          <a:latin typeface="Garamond" panose="02020404030301010803" pitchFamily="18" charset="0"/>
                        </a:rPr>
                        <a:t> baru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Mendekonstruksi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en-ID" sz="1800" i="1" dirty="0">
                          <a:effectLst/>
                          <a:latin typeface="Garamond" panose="02020404030301010803" pitchFamily="18" charset="0"/>
                        </a:rPr>
                        <a:t>to deconstruct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Metode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kualitatif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645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  <a:ea typeface="+mn-ea"/>
                          <a:cs typeface="+mn-cs"/>
                        </a:rPr>
                        <a:t>5</a:t>
                      </a:r>
                      <a:endParaRPr lang="id-ID" sz="1800" dirty="0">
                        <a:solidFill>
                          <a:schemeClr val="tx1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effectLst/>
                          <a:latin typeface="Garamond" panose="02020404030301010803" pitchFamily="18" charset="0"/>
                        </a:rPr>
                        <a:t>Paradigma Religionis (</a:t>
                      </a:r>
                      <a:r>
                        <a:rPr lang="id-ID" sz="1800" i="1" dirty="0">
                          <a:effectLst/>
                          <a:latin typeface="Garamond" panose="02020404030301010803" pitchFamily="18" charset="0"/>
                        </a:rPr>
                        <a:t>Religionist Paradigm</a:t>
                      </a:r>
                      <a:r>
                        <a:rPr lang="id-ID" sz="18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effectLst/>
                          <a:latin typeface="Garamond" panose="02020404030301010803" pitchFamily="18" charset="0"/>
                        </a:rPr>
                        <a:t>Konstruksi teori baru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effectLst/>
                          <a:latin typeface="Garamond" panose="02020404030301010803" pitchFamily="18" charset="0"/>
                        </a:rPr>
                        <a:t>Memahami (</a:t>
                      </a:r>
                      <a:r>
                        <a:rPr lang="id-ID" sz="1800" i="1" dirty="0">
                          <a:effectLst/>
                          <a:latin typeface="Garamond" panose="02020404030301010803" pitchFamily="18" charset="0"/>
                        </a:rPr>
                        <a:t>to understand</a:t>
                      </a:r>
                      <a:r>
                        <a:rPr lang="id-ID" sz="1800" dirty="0">
                          <a:effectLst/>
                          <a:latin typeface="Garamond" panose="02020404030301010803" pitchFamily="18" charset="0"/>
                        </a:rPr>
                        <a:t>) dan mengoperasionalkan (</a:t>
                      </a:r>
                      <a:r>
                        <a:rPr lang="id-ID" sz="1800" i="1" dirty="0">
                          <a:effectLst/>
                          <a:latin typeface="Garamond" panose="02020404030301010803" pitchFamily="18" charset="0"/>
                        </a:rPr>
                        <a:t>to operationalise</a:t>
                      </a:r>
                      <a:r>
                        <a:rPr lang="id-ID" sz="1800" dirty="0">
                          <a:effectLst/>
                          <a:latin typeface="Garamond" panose="02020404030301010803" pitchFamily="18" charset="0"/>
                        </a:rPr>
                        <a:t>) ajaran agama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effectLst/>
                          <a:latin typeface="Garamond" panose="02020404030301010803" pitchFamily="18" charset="0"/>
                        </a:rPr>
                        <a:t>Metode religius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63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  <a:ea typeface="+mn-ea"/>
                          <a:cs typeface="+mn-cs"/>
                        </a:rPr>
                        <a:t>6</a:t>
                      </a:r>
                      <a:endParaRPr lang="id-ID" sz="1800" dirty="0">
                        <a:solidFill>
                          <a:schemeClr val="tx1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Paradigma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Spiritualis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en-ID" sz="1800" i="1" dirty="0">
                          <a:effectLst/>
                          <a:latin typeface="Garamond" panose="02020404030301010803" pitchFamily="18" charset="0"/>
                        </a:rPr>
                        <a:t>Spiritualist Paradigm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Konstruksi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teori</a:t>
                      </a:r>
                      <a:r>
                        <a:rPr lang="id-ID" sz="1800" dirty="0">
                          <a:effectLst/>
                          <a:latin typeface="Garamond" panose="02020404030301010803" pitchFamily="18" charset="0"/>
                        </a:rPr>
                        <a:t> baru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Merasakan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kehadiran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Tuhan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en-ID" sz="1800" i="1" dirty="0">
                          <a:effectLst/>
                          <a:latin typeface="Garamond" panose="02020404030301010803" pitchFamily="18" charset="0"/>
                        </a:rPr>
                        <a:t>to feel the presence of God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Metode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id-ID" sz="1800" dirty="0">
                          <a:effectLst/>
                          <a:latin typeface="Garamond" panose="02020404030301010803" pitchFamily="18" charset="0"/>
                        </a:rPr>
                        <a:t>spiritual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72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d-ID" sz="1800" dirty="0"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  <a:ea typeface="+mn-ea"/>
                          <a:cs typeface="+mn-cs"/>
                        </a:rPr>
                        <a:t>7</a:t>
                      </a:r>
                      <a:endParaRPr lang="id-ID" sz="1800" dirty="0">
                        <a:solidFill>
                          <a:schemeClr val="tx1"/>
                        </a:solidFill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Paradigma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Ilahi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en-ID" sz="1800" i="1" dirty="0">
                          <a:effectLst/>
                          <a:latin typeface="Garamond" panose="02020404030301010803" pitchFamily="18" charset="0"/>
                        </a:rPr>
                        <a:t>Divine Paradigm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Konstruksi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teori</a:t>
                      </a:r>
                      <a:r>
                        <a:rPr lang="id-ID" sz="1800" dirty="0">
                          <a:effectLst/>
                          <a:latin typeface="Garamond" panose="02020404030301010803" pitchFamily="18" charset="0"/>
                        </a:rPr>
                        <a:t> baru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Menyatu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dengan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Tuhan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(</a:t>
                      </a:r>
                      <a:r>
                        <a:rPr lang="en-ID" sz="1800" i="1" dirty="0">
                          <a:effectLst/>
                          <a:latin typeface="Garamond" panose="02020404030301010803" pitchFamily="18" charset="0"/>
                        </a:rPr>
                        <a:t>to unite with God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)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D" sz="1800" dirty="0" err="1">
                          <a:effectLst/>
                          <a:latin typeface="Garamond" panose="02020404030301010803" pitchFamily="18" charset="0"/>
                        </a:rPr>
                        <a:t>Metode</a:t>
                      </a:r>
                      <a:r>
                        <a:rPr lang="en-ID" sz="1800" dirty="0"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id-ID" sz="1800" dirty="0">
                          <a:effectLst/>
                          <a:latin typeface="Garamond" panose="02020404030301010803" pitchFamily="18" charset="0"/>
                        </a:rPr>
                        <a:t>ilahi</a:t>
                      </a:r>
                      <a:endParaRPr lang="id-ID" sz="1800" dirty="0">
                        <a:effectLst/>
                        <a:latin typeface="Garamond" panose="020204040303010108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64" marR="48864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57727" y="245297"/>
            <a:ext cx="1142341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3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Paradigma, Orientasi, Tujuan, dan Metode</a:t>
            </a:r>
            <a:endParaRPr kumimoji="0" lang="id-ID" sz="36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857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B481E-0BE7-493D-8F63-4FB7DE566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Garamond" panose="02020404030301010803" pitchFamily="18" charset="0"/>
              </a:rPr>
              <a:t>Tangga Paradigma ‘tuk Kembali pada </a:t>
            </a:r>
            <a:r>
              <a:rPr lang="id-ID" i="1" dirty="0">
                <a:latin typeface="Garamond" panose="02020404030301010803" pitchFamily="18" charset="0"/>
              </a:rPr>
              <a:t>al-Haqq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6F79575-2D9F-482B-B552-0A30EC531F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8006002"/>
              </p:ext>
            </p:extLst>
          </p:nvPr>
        </p:nvGraphicFramePr>
        <p:xfrm>
          <a:off x="1066800" y="1905000"/>
          <a:ext cx="10058400" cy="426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al 4">
            <a:extLst>
              <a:ext uri="{FF2B5EF4-FFF2-40B4-BE49-F238E27FC236}">
                <a16:creationId xmlns:a16="http://schemas.microsoft.com/office/drawing/2014/main" id="{F7143CAD-EFCC-4A98-887B-F79CF5CEAAC7}"/>
              </a:ext>
            </a:extLst>
          </p:cNvPr>
          <p:cNvSpPr/>
          <p:nvPr/>
        </p:nvSpPr>
        <p:spPr>
          <a:xfrm>
            <a:off x="4504320" y="3750364"/>
            <a:ext cx="650778" cy="678227"/>
          </a:xfrm>
          <a:prstGeom prst="ellipse">
            <a:avLst/>
          </a:pr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D90954E-8874-4B94-A664-640ECD0BE944}"/>
              </a:ext>
            </a:extLst>
          </p:cNvPr>
          <p:cNvSpPr/>
          <p:nvPr/>
        </p:nvSpPr>
        <p:spPr>
          <a:xfrm>
            <a:off x="3697357" y="4465983"/>
            <a:ext cx="450573" cy="450574"/>
          </a:xfrm>
          <a:prstGeom prst="ellipse">
            <a:avLst/>
          </a:prstGeom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1A0B79-6205-4EB0-9AA3-E898B47EB936}"/>
              </a:ext>
            </a:extLst>
          </p:cNvPr>
          <p:cNvSpPr txBox="1"/>
          <p:nvPr/>
        </p:nvSpPr>
        <p:spPr>
          <a:xfrm>
            <a:off x="6639342" y="3750367"/>
            <a:ext cx="14047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200" dirty="0">
                <a:latin typeface="Garamond" panose="02020404030301010803" pitchFamily="18" charset="0"/>
              </a:rPr>
              <a:t>Paradigma Spiritualis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5105C9-37D0-46F9-ADD4-283C05692D94}"/>
              </a:ext>
            </a:extLst>
          </p:cNvPr>
          <p:cNvSpPr txBox="1"/>
          <p:nvPr/>
        </p:nvSpPr>
        <p:spPr>
          <a:xfrm>
            <a:off x="7885048" y="3551582"/>
            <a:ext cx="160351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500" dirty="0">
                <a:latin typeface="Garamond" panose="02020404030301010803" pitchFamily="18" charset="0"/>
              </a:rPr>
              <a:t>Paradigma Ilahi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70C2F59-59A6-4160-988B-99A141FAB4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15065" y="1905000"/>
            <a:ext cx="1636639" cy="180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24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14227E-32F2-4A44-9156-A0CAA8A6D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Vid_Professor">
            <a:hlinkClick r:id="" action="ppaction://media"/>
            <a:extLst>
              <a:ext uri="{FF2B5EF4-FFF2-40B4-BE49-F238E27FC236}">
                <a16:creationId xmlns:a16="http://schemas.microsoft.com/office/drawing/2014/main" id="{3992E438-182B-4009-85F7-216A22E19975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301875" y="1905000"/>
            <a:ext cx="7586663" cy="4267200"/>
          </a:xfrm>
        </p:spPr>
      </p:pic>
    </p:spTree>
    <p:extLst>
      <p:ext uri="{BB962C8B-B14F-4D97-AF65-F5344CB8AC3E}">
        <p14:creationId xmlns:p14="http://schemas.microsoft.com/office/powerpoint/2010/main" val="299211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64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C1BAE-1A71-4A08-A5A0-7F4C7A345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Garamond" panose="02020404030301010803" pitchFamily="18" charset="0"/>
              </a:rPr>
              <a:t>Diri: Siapa Diri[a]ku (</a:t>
            </a:r>
            <a:r>
              <a:rPr lang="id-ID" i="1" dirty="0">
                <a:latin typeface="Garamond" panose="02020404030301010803" pitchFamily="18" charset="0"/>
              </a:rPr>
              <a:t>abdinah,</a:t>
            </a:r>
            <a:r>
              <a:rPr lang="id-ID" dirty="0">
                <a:latin typeface="Garamond" panose="02020404030301010803" pitchFamily="18" charset="0"/>
              </a:rPr>
              <a:t> </a:t>
            </a:r>
            <a:r>
              <a:rPr lang="id-ID" i="1" dirty="0">
                <a:latin typeface="Garamond" panose="02020404030301010803" pitchFamily="18" charset="0"/>
              </a:rPr>
              <a:t>ingsun</a:t>
            </a:r>
            <a:r>
              <a:rPr lang="id-ID" dirty="0">
                <a:latin typeface="Garamond" panose="02020404030301010803" pitchFamily="18" charset="0"/>
              </a:rPr>
              <a:t>) Ini?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3EC8D-319B-4E2F-91DD-5DE4DE0547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3200" dirty="0">
                <a:latin typeface="Garamond" panose="02020404030301010803" pitchFamily="18" charset="0"/>
              </a:rPr>
              <a:t>Aku adalah </a:t>
            </a:r>
            <a:r>
              <a:rPr lang="id-ID" sz="3200" i="1" u="sng" dirty="0">
                <a:latin typeface="Garamond" panose="02020404030301010803" pitchFamily="18" charset="0"/>
              </a:rPr>
              <a:t>homo islamicus</a:t>
            </a:r>
            <a:r>
              <a:rPr lang="id-ID" sz="3200" dirty="0">
                <a:latin typeface="Garamond" panose="02020404030301010803" pitchFamily="18" charset="0"/>
              </a:rPr>
              <a:t>, yaitu: </a:t>
            </a:r>
          </a:p>
          <a:p>
            <a:pPr lvl="1"/>
            <a:r>
              <a:rPr lang="id-ID" sz="2400" dirty="0">
                <a:latin typeface="Garamond" panose="02020404030301010803" pitchFamily="18" charset="0"/>
              </a:rPr>
              <a:t>makhluk yang diciptakan dalam bentuk yang sempurna dan di dalamnya ada </a:t>
            </a:r>
            <a:r>
              <a:rPr lang="id-ID" sz="2400" u="sng" dirty="0">
                <a:latin typeface="Garamond" panose="02020404030301010803" pitchFamily="18" charset="0"/>
              </a:rPr>
              <a:t>ruh suci</a:t>
            </a:r>
            <a:r>
              <a:rPr lang="id-ID" sz="2400" dirty="0">
                <a:latin typeface="Garamond" panose="02020404030301010803" pitchFamily="18" charset="0"/>
              </a:rPr>
              <a:t> (</a:t>
            </a:r>
            <a:r>
              <a:rPr lang="id-ID" sz="2400" i="1" dirty="0">
                <a:latin typeface="Garamond" panose="02020404030301010803" pitchFamily="18" charset="0"/>
              </a:rPr>
              <a:t>spirit</a:t>
            </a:r>
            <a:r>
              <a:rPr lang="id-ID" sz="2400" dirty="0">
                <a:latin typeface="Garamond" panose="02020404030301010803" pitchFamily="18" charset="0"/>
              </a:rPr>
              <a:t>) yang membuat diriku tunduk dan patuh secara total pada kehendak Sang Pencipta</a:t>
            </a:r>
          </a:p>
          <a:p>
            <a:pPr lvl="1"/>
            <a:r>
              <a:rPr lang="id-ID" sz="2400" dirty="0">
                <a:latin typeface="Garamond" panose="02020404030301010803" pitchFamily="18" charset="0"/>
              </a:rPr>
              <a:t>yang mendapatkan tugas untuk </a:t>
            </a:r>
            <a:r>
              <a:rPr lang="id-ID" sz="2400" u="sng" dirty="0">
                <a:latin typeface="Garamond" panose="02020404030301010803" pitchFamily="18" charset="0"/>
              </a:rPr>
              <a:t>meracik</a:t>
            </a:r>
            <a:r>
              <a:rPr lang="id-ID" sz="2400" dirty="0">
                <a:latin typeface="Garamond" panose="02020404030301010803" pitchFamily="18" charset="0"/>
              </a:rPr>
              <a:t> dan </a:t>
            </a:r>
            <a:r>
              <a:rPr lang="id-ID" sz="2400" u="sng" dirty="0">
                <a:latin typeface="Garamond" panose="02020404030301010803" pitchFamily="18" charset="0"/>
              </a:rPr>
              <a:t>menyebarkan kesejahteraan</a:t>
            </a:r>
            <a:r>
              <a:rPr lang="id-ID" sz="2400" dirty="0">
                <a:latin typeface="Garamond" panose="02020404030301010803" pitchFamily="18" charset="0"/>
              </a:rPr>
              <a:t> (rahmat) bagi seluruh ummat </a:t>
            </a:r>
            <a:r>
              <a:rPr lang="id-ID" sz="2400" u="sng" dirty="0">
                <a:latin typeface="Garamond" panose="02020404030301010803" pitchFamily="18" charset="0"/>
              </a:rPr>
              <a:t>manusia</a:t>
            </a:r>
            <a:r>
              <a:rPr lang="id-ID" sz="2400" dirty="0">
                <a:latin typeface="Garamond" panose="02020404030301010803" pitchFamily="18" charset="0"/>
              </a:rPr>
              <a:t> dan </a:t>
            </a:r>
            <a:r>
              <a:rPr lang="id-ID" sz="2400" u="sng" dirty="0">
                <a:latin typeface="Garamond" panose="02020404030301010803" pitchFamily="18" charset="0"/>
              </a:rPr>
              <a:t>alam</a:t>
            </a:r>
            <a:r>
              <a:rPr lang="id-ID" sz="2400" dirty="0">
                <a:latin typeface="Garamond" panose="02020404030301010803" pitchFamily="18" charset="0"/>
              </a:rPr>
              <a:t> semesta dalam rangka </a:t>
            </a:r>
            <a:r>
              <a:rPr lang="id-ID" sz="2400" u="sng" dirty="0">
                <a:latin typeface="Garamond" panose="02020404030301010803" pitchFamily="18" charset="0"/>
              </a:rPr>
              <a:t>beribadah</a:t>
            </a:r>
            <a:r>
              <a:rPr lang="id-ID" sz="2400" dirty="0">
                <a:latin typeface="Garamond" panose="02020404030301010803" pitchFamily="18" charset="0"/>
              </a:rPr>
              <a:t>,</a:t>
            </a:r>
            <a:r>
              <a:rPr lang="id-ID" sz="2400" u="sng" dirty="0">
                <a:latin typeface="Garamond" panose="02020404030301010803" pitchFamily="18" charset="0"/>
              </a:rPr>
              <a:t> bertakwa</a:t>
            </a:r>
            <a:r>
              <a:rPr lang="id-ID" sz="2400" dirty="0">
                <a:latin typeface="Garamond" panose="02020404030301010803" pitchFamily="18" charset="0"/>
              </a:rPr>
              <a:t>, dan </a:t>
            </a:r>
            <a:r>
              <a:rPr lang="id-ID" sz="2400" u="sng" dirty="0">
                <a:latin typeface="Garamond" panose="02020404030301010803" pitchFamily="18" charset="0"/>
              </a:rPr>
              <a:t>kembali</a:t>
            </a:r>
            <a:r>
              <a:rPr lang="id-ID" sz="2400" dirty="0">
                <a:latin typeface="Garamond" panose="02020404030301010803" pitchFamily="18" charset="0"/>
              </a:rPr>
              <a:t> kepada Sang Pencipta dengan jiwa yang </a:t>
            </a:r>
            <a:r>
              <a:rPr lang="id-ID" sz="2400" u="sng" dirty="0">
                <a:latin typeface="Garamond" panose="02020404030301010803" pitchFamily="18" charset="0"/>
              </a:rPr>
              <a:t>suci</a:t>
            </a:r>
            <a:r>
              <a:rPr lang="id-ID" sz="2400" dirty="0">
                <a:latin typeface="Garamond" panose="02020404030301010803" pitchFamily="18" charset="0"/>
              </a:rPr>
              <a:t>, </a:t>
            </a:r>
            <a:r>
              <a:rPr lang="id-ID" sz="2400" u="sng" dirty="0">
                <a:latin typeface="Garamond" panose="02020404030301010803" pitchFamily="18" charset="0"/>
              </a:rPr>
              <a:t>tenang</a:t>
            </a:r>
            <a:r>
              <a:rPr lang="id-ID" sz="2400" dirty="0">
                <a:latin typeface="Garamond" panose="02020404030301010803" pitchFamily="18" charset="0"/>
              </a:rPr>
              <a:t>, dan </a:t>
            </a:r>
            <a:r>
              <a:rPr lang="id-ID" sz="2400" u="sng" dirty="0">
                <a:latin typeface="Garamond" panose="02020404030301010803" pitchFamily="18" charset="0"/>
              </a:rPr>
              <a:t>ridha</a:t>
            </a:r>
          </a:p>
          <a:p>
            <a:pPr lvl="1"/>
            <a:r>
              <a:rPr lang="id-ID" sz="2400" dirty="0">
                <a:latin typeface="Garamond" panose="02020404030301010803" pitchFamily="18" charset="0"/>
              </a:rPr>
              <a:t>semuanya dilakukan melalui media </a:t>
            </a:r>
            <a:r>
              <a:rPr lang="id-ID" sz="2400" u="sng" dirty="0">
                <a:latin typeface="Garamond" panose="02020404030301010803" pitchFamily="18" charset="0"/>
              </a:rPr>
              <a:t>kesadaran ilahi</a:t>
            </a:r>
            <a:r>
              <a:rPr lang="id-ID" sz="2400" dirty="0">
                <a:latin typeface="Garamond" panose="02020404030301010803" pitchFamily="18" charset="0"/>
              </a:rPr>
              <a:t>, yaitu kesadaran mulia yang menghubungkan aku dan Dia</a:t>
            </a:r>
          </a:p>
        </p:txBody>
      </p:sp>
    </p:spTree>
    <p:extLst>
      <p:ext uri="{BB962C8B-B14F-4D97-AF65-F5344CB8AC3E}">
        <p14:creationId xmlns:p14="http://schemas.microsoft.com/office/powerpoint/2010/main" val="41267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4D01644-57B3-4784-BC82-33861AF04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8E03EC5-BE21-4FB6-83A4-6B6F946F63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d-ID" sz="3600" dirty="0">
                <a:latin typeface="Garamond" panose="02020404030301010803" pitchFamily="18" charset="0"/>
              </a:rPr>
              <a:t>Aku adalah Pikiran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9D7F5A-3F97-41F2-B1AB-6510787E1C3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“Aku </a:t>
            </a:r>
            <a:r>
              <a:rPr lang="id-ID" sz="3200" u="sng" dirty="0">
                <a:latin typeface="Garamond" panose="02020404030301010803" pitchFamily="18" charset="0"/>
              </a:rPr>
              <a:t>ada</a:t>
            </a:r>
            <a:r>
              <a:rPr lang="id-ID" sz="3200" dirty="0">
                <a:latin typeface="Garamond" panose="02020404030301010803" pitchFamily="18" charset="0"/>
              </a:rPr>
              <a:t>, karena aku </a:t>
            </a:r>
            <a:r>
              <a:rPr lang="id-ID" sz="3200" u="sng" dirty="0">
                <a:latin typeface="Garamond" panose="02020404030301010803" pitchFamily="18" charset="0"/>
              </a:rPr>
              <a:t>berpikir</a:t>
            </a:r>
            <a:r>
              <a:rPr lang="id-ID" sz="3200" dirty="0">
                <a:latin typeface="Garamond" panose="02020404030301010803" pitchFamily="18" charset="0"/>
              </a:rPr>
              <a:t>” (Descartes)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AC08C5D-02C0-4A56-B188-01C5A2F436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id-ID" sz="3600" dirty="0">
                <a:latin typeface="Garamond" panose="02020404030301010803" pitchFamily="18" charset="0"/>
              </a:rPr>
              <a:t>Aku tidak Ada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C37CD1D-E69D-4F15-BC2F-2D2D9D6412A2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Aku </a:t>
            </a:r>
            <a:r>
              <a:rPr lang="id-ID" sz="3200" u="sng" dirty="0">
                <a:latin typeface="Garamond" panose="02020404030301010803" pitchFamily="18" charset="0"/>
              </a:rPr>
              <a:t>tidak ada</a:t>
            </a:r>
            <a:r>
              <a:rPr lang="id-ID" sz="3200" dirty="0">
                <a:latin typeface="Garamond" panose="02020404030301010803" pitchFamily="18" charset="0"/>
              </a:rPr>
              <a:t>, karena yang ada hanya </a:t>
            </a:r>
            <a:r>
              <a:rPr lang="id-ID" sz="3200" u="sng" dirty="0">
                <a:latin typeface="Garamond" panose="02020404030301010803" pitchFamily="18" charset="0"/>
              </a:rPr>
              <a:t>Tuhan</a:t>
            </a:r>
            <a:r>
              <a:rPr lang="id-ID" sz="3200" dirty="0">
                <a:latin typeface="Garamond" panose="02020404030301010803" pitchFamily="18" charset="0"/>
              </a:rPr>
              <a:t>ku (Triyuwono; QS 9: 31; 21: 25)</a:t>
            </a:r>
          </a:p>
          <a:p>
            <a:endParaRPr lang="id-ID" sz="3200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504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67414-C2CF-4A76-8B99-66ECCD941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Garamond" panose="02020404030301010803" pitchFamily="18" charset="0"/>
              </a:rPr>
              <a:t>Ontologi: Apa Keberadaan Itu?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A06F3-6319-4F61-971B-178A145541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3200" u="sng" dirty="0">
                <a:latin typeface="Garamond" panose="02020404030301010803" pitchFamily="18" charset="0"/>
              </a:rPr>
              <a:t>Hakikat keberadaan</a:t>
            </a:r>
            <a:r>
              <a:rPr lang="id-ID" sz="3200" dirty="0">
                <a:latin typeface="Garamond" panose="02020404030301010803" pitchFamily="18" charset="0"/>
              </a:rPr>
              <a:t> yang sebenarnya adalah </a:t>
            </a:r>
            <a:r>
              <a:rPr lang="id-ID" sz="3200" u="sng" dirty="0">
                <a:latin typeface="Garamond" panose="02020404030301010803" pitchFamily="18" charset="0"/>
              </a:rPr>
              <a:t>Tuhan Sang Maha Esa</a:t>
            </a:r>
            <a:r>
              <a:rPr lang="id-ID" sz="3200" dirty="0">
                <a:latin typeface="Garamond" panose="02020404030301010803" pitchFamily="18" charset="0"/>
              </a:rPr>
              <a:t>, tak ada keberadaan lain, dan tidak ada keberadaan lain yang menyerupaiNya</a:t>
            </a:r>
          </a:p>
          <a:p>
            <a:r>
              <a:rPr lang="id-ID" sz="3200" dirty="0">
                <a:latin typeface="Garamond" panose="02020404030301010803" pitchFamily="18" charset="0"/>
              </a:rPr>
              <a:t>“Yang lain” (</a:t>
            </a:r>
            <a:r>
              <a:rPr lang="id-ID" sz="3200" i="1" dirty="0">
                <a:latin typeface="Garamond" panose="02020404030301010803" pitchFamily="18" charset="0"/>
              </a:rPr>
              <a:t>sè laèn, sing liyan, the others</a:t>
            </a:r>
            <a:r>
              <a:rPr lang="id-ID" sz="3200" dirty="0">
                <a:latin typeface="Garamond" panose="02020404030301010803" pitchFamily="18" charset="0"/>
              </a:rPr>
              <a:t>) sebenarnya adalah perwujudanNya, dari Zat hingga ke wujud fisik, sebagai satu kesatuan yang tidak terpisahkan dalam keesaanNya</a:t>
            </a:r>
          </a:p>
          <a:p>
            <a:endParaRPr lang="id-ID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563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EF44A-D86C-4DE2-9F2C-30019C9DA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>
                <a:latin typeface="Garamond" panose="02020404030301010803" pitchFamily="18" charset="0"/>
              </a:rPr>
              <a:t>Emanasi Keberadaan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FA28CC5-A77C-4B2F-AD29-8684E863E2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42079"/>
              </p:ext>
            </p:extLst>
          </p:nvPr>
        </p:nvGraphicFramePr>
        <p:xfrm>
          <a:off x="1066800" y="1524000"/>
          <a:ext cx="10058400" cy="46250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2180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41DFB-63DD-4D4A-9BBA-B920B4A27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Garamond" panose="02020404030301010803" pitchFamily="18" charset="0"/>
              </a:rPr>
              <a:t>Epistemologi: Apa yang Dimaksud dengan Ilmu yang Benar?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82740B-0C68-4977-8314-6C63A5CE0B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3200" u="sng" dirty="0">
                <a:latin typeface="Garamond" panose="02020404030301010803" pitchFamily="18" charset="0"/>
              </a:rPr>
              <a:t>Ilmu yang benar</a:t>
            </a:r>
            <a:r>
              <a:rPr lang="id-ID" sz="3200" dirty="0">
                <a:latin typeface="Garamond" panose="02020404030301010803" pitchFamily="18" charset="0"/>
              </a:rPr>
              <a:t> adalah ilmu yang berangkat dari </a:t>
            </a:r>
            <a:r>
              <a:rPr lang="id-ID" sz="3200" u="sng" dirty="0">
                <a:latin typeface="Garamond" panose="02020404030301010803" pitchFamily="18" charset="0"/>
              </a:rPr>
              <a:t>iman</a:t>
            </a:r>
            <a:r>
              <a:rPr lang="id-ID" sz="3200" dirty="0">
                <a:latin typeface="Garamond" panose="02020404030301010803" pitchFamily="18" charset="0"/>
              </a:rPr>
              <a:t>, yang ketika dipelajari dan dipraktikkan (tarikat) dapat membantu manusia untuk </a:t>
            </a:r>
            <a:r>
              <a:rPr lang="id-ID" sz="3200" u="sng" dirty="0">
                <a:latin typeface="Garamond" panose="02020404030301010803" pitchFamily="18" charset="0"/>
              </a:rPr>
              <a:t>mengenal Tuhan</a:t>
            </a:r>
            <a:r>
              <a:rPr lang="id-ID" sz="3200" dirty="0">
                <a:latin typeface="Garamond" panose="02020404030301010803" pitchFamily="18" charset="0"/>
              </a:rPr>
              <a:t>nya (makrifat), dan dapat mengantarkan manusia untuk </a:t>
            </a:r>
            <a:r>
              <a:rPr lang="id-ID" sz="3200" u="sng" dirty="0">
                <a:latin typeface="Garamond" panose="02020404030301010803" pitchFamily="18" charset="0"/>
              </a:rPr>
              <a:t>kembali</a:t>
            </a:r>
            <a:r>
              <a:rPr lang="id-ID" sz="3200" dirty="0">
                <a:latin typeface="Garamond" panose="02020404030301010803" pitchFamily="18" charset="0"/>
              </a:rPr>
              <a:t> kepada Allah SWT (hakikat) dengan jiwa yang suci, tenang, dan ridha</a:t>
            </a:r>
          </a:p>
        </p:txBody>
      </p:sp>
    </p:spTree>
    <p:extLst>
      <p:ext uri="{BB962C8B-B14F-4D97-AF65-F5344CB8AC3E}">
        <p14:creationId xmlns:p14="http://schemas.microsoft.com/office/powerpoint/2010/main" val="233468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8356D-188C-4112-BD17-5F8BA659D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134917-5FAE-4F3F-8AB5-85C24CA5CD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Singkatnya, ilmu yang </a:t>
            </a:r>
            <a:r>
              <a:rPr lang="id-ID" sz="3200" u="sng" dirty="0">
                <a:latin typeface="Garamond" panose="02020404030301010803" pitchFamily="18" charset="0"/>
              </a:rPr>
              <a:t>benar</a:t>
            </a:r>
            <a:r>
              <a:rPr lang="id-ID" sz="3200" dirty="0">
                <a:latin typeface="Garamond" panose="02020404030301010803" pitchFamily="18" charset="0"/>
              </a:rPr>
              <a:t> itu adalah </a:t>
            </a:r>
            <a:r>
              <a:rPr lang="id-ID" sz="3200" u="sng" dirty="0">
                <a:latin typeface="Garamond" panose="02020404030301010803" pitchFamily="18" charset="0"/>
              </a:rPr>
              <a:t>cahaya ilahi (</a:t>
            </a:r>
            <a:r>
              <a:rPr lang="id-ID" sz="3200" dirty="0">
                <a:latin typeface="Garamond" panose="02020404030301010803" pitchFamily="18" charset="0"/>
              </a:rPr>
              <a:t>cahaya Allah, </a:t>
            </a:r>
            <a:r>
              <a:rPr lang="id-ID" sz="3200" i="1" dirty="0">
                <a:latin typeface="Garamond" panose="02020404030301010803" pitchFamily="18" charset="0"/>
              </a:rPr>
              <a:t>nurullah</a:t>
            </a:r>
            <a:r>
              <a:rPr lang="id-ID" sz="3200" dirty="0">
                <a:latin typeface="Garamond" panose="02020404030301010803" pitchFamily="18" charset="0"/>
              </a:rPr>
              <a:t>)</a:t>
            </a:r>
          </a:p>
          <a:p>
            <a:r>
              <a:rPr lang="id-ID" sz="3200" u="sng" dirty="0">
                <a:latin typeface="Garamond" panose="02020404030301010803" pitchFamily="18" charset="0"/>
              </a:rPr>
              <a:t>Cahaya ilahi</a:t>
            </a:r>
            <a:r>
              <a:rPr lang="id-ID" sz="3200" dirty="0">
                <a:latin typeface="Garamond" panose="02020404030301010803" pitchFamily="18" charset="0"/>
              </a:rPr>
              <a:t> inilah yang akan </a:t>
            </a:r>
            <a:r>
              <a:rPr lang="id-ID" sz="3200" u="sng" dirty="0">
                <a:latin typeface="Garamond" panose="02020404030301010803" pitchFamily="18" charset="0"/>
              </a:rPr>
              <a:t>menerangi jalan</a:t>
            </a:r>
            <a:r>
              <a:rPr lang="id-ID" sz="3200" dirty="0">
                <a:latin typeface="Garamond" panose="02020404030301010803" pitchFamily="18" charset="0"/>
              </a:rPr>
              <a:t> kehidupan manusia untuk kembali kepada kebenaran sejati, yaitu </a:t>
            </a:r>
            <a:r>
              <a:rPr lang="id-ID" sz="3200" i="1" u="sng" dirty="0">
                <a:latin typeface="Garamond" panose="02020404030301010803" pitchFamily="18" charset="0"/>
              </a:rPr>
              <a:t>al-Haqq</a:t>
            </a:r>
          </a:p>
        </p:txBody>
      </p:sp>
    </p:spTree>
    <p:extLst>
      <p:ext uri="{BB962C8B-B14F-4D97-AF65-F5344CB8AC3E}">
        <p14:creationId xmlns:p14="http://schemas.microsoft.com/office/powerpoint/2010/main" val="355153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104901" y="1895061"/>
            <a:ext cx="9980681" cy="3896138"/>
          </a:xfrm>
        </p:spPr>
        <p:txBody>
          <a:bodyPr>
            <a:noAutofit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Ilmu berdasarkan pada iman:</a:t>
            </a:r>
          </a:p>
          <a:p>
            <a:r>
              <a:rPr lang="id-ID" sz="3200" dirty="0">
                <a:latin typeface="Garamond" panose="02020404030301010803" pitchFamily="18" charset="0"/>
              </a:rPr>
              <a:t>Iman</a:t>
            </a:r>
            <a:r>
              <a:rPr lang="id-ID" sz="3200" cap="none" dirty="0">
                <a:latin typeface="Garamond" panose="02020404030301010803" pitchFamily="18" charset="0"/>
              </a:rPr>
              <a:t>1</a:t>
            </a:r>
            <a:r>
              <a:rPr lang="id-ID" sz="3200" dirty="0">
                <a:latin typeface="Garamond" panose="02020404030301010803" pitchFamily="18" charset="0"/>
              </a:rPr>
              <a:t> </a:t>
            </a:r>
            <a:r>
              <a:rPr lang="id-ID" sz="3200" dirty="0">
                <a:latin typeface="Garamond" panose="02020404030301010803" pitchFamily="18" charset="0"/>
                <a:sym typeface="Wingdings" panose="05000000000000000000" pitchFamily="2" charset="2"/>
              </a:rPr>
              <a:t> ilmu1  tindakan1  iman2   ilmu2   tindakan2  iman3  ilmu3   tindakan3   iman4.... iman(n+1)  Tuhan </a:t>
            </a:r>
          </a:p>
          <a:p>
            <a:pPr marL="0" indent="0">
              <a:buNone/>
            </a:pPr>
            <a:r>
              <a:rPr lang="id-ID" sz="3200" dirty="0">
                <a:latin typeface="Garamond" panose="02020404030301010803" pitchFamily="18" charset="0"/>
                <a:sym typeface="Wingdings" panose="05000000000000000000" pitchFamily="2" charset="2"/>
              </a:rPr>
              <a:t>  [ilmu ekonomi dan bisnis syariah]</a:t>
            </a:r>
          </a:p>
          <a:p>
            <a:pPr marL="0" indent="0">
              <a:buNone/>
            </a:pPr>
            <a:endParaRPr lang="id-ID" sz="3200" dirty="0">
              <a:latin typeface="Garamond" panose="02020404030301010803" pitchFamily="18" charset="0"/>
            </a:endParaRPr>
          </a:p>
          <a:p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8556121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61F16-EC25-4D31-80D9-FB3572AC6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70E206-10EB-4D2B-A4A0-F6C056DBA0DE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id-ID" sz="3200" dirty="0">
                <a:latin typeface="Garamond" panose="02020404030301010803" pitchFamily="18" charset="0"/>
              </a:rPr>
              <a:t>Ilmu tidak berdasarkan pada iman:</a:t>
            </a:r>
          </a:p>
          <a:p>
            <a:r>
              <a:rPr lang="id-ID" sz="3200" dirty="0">
                <a:latin typeface="Garamond" panose="02020404030301010803" pitchFamily="18" charset="0"/>
              </a:rPr>
              <a:t>Iman0 </a:t>
            </a:r>
            <a:r>
              <a:rPr lang="id-ID" sz="3200" dirty="0">
                <a:latin typeface="Garamond" panose="02020404030301010803" pitchFamily="18" charset="0"/>
                <a:sym typeface="Wingdings" panose="05000000000000000000" pitchFamily="2" charset="2"/>
              </a:rPr>
              <a:t> ilmu0  tindakan0  iman-1   ilmu-1  tindakan-1  iman-2  ilmu-2   tindakan-2   iman-3.... iman(n-1)  tidak ada Tuhan</a:t>
            </a:r>
          </a:p>
          <a:p>
            <a:pPr marL="0" indent="0">
              <a:buNone/>
            </a:pPr>
            <a:r>
              <a:rPr lang="id-ID" sz="3200" dirty="0">
                <a:latin typeface="Garamond" panose="02020404030301010803" pitchFamily="18" charset="0"/>
                <a:sym typeface="Wingdings" panose="05000000000000000000" pitchFamily="2" charset="2"/>
              </a:rPr>
              <a:t>  [ilmu ekonomi dan bisnis modern]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3282017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EE176-7972-4029-98C9-BE6C5BBCD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Garamond" panose="02020404030301010803" pitchFamily="18" charset="0"/>
              </a:rPr>
              <a:t>Aksiologi: Apakah Ilmu itu Bebas-nilai (</a:t>
            </a:r>
            <a:r>
              <a:rPr lang="id-ID" i="1" dirty="0">
                <a:latin typeface="Garamond" panose="02020404030301010803" pitchFamily="18" charset="0"/>
              </a:rPr>
              <a:t>value-free</a:t>
            </a:r>
            <a:r>
              <a:rPr lang="id-ID" dirty="0">
                <a:latin typeface="Garamond" panose="02020404030301010803" pitchFamily="18" charset="0"/>
              </a:rPr>
              <a:t>)?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BD45AF-E0A5-4370-BCA5-117000C56BB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Ilmu selalu </a:t>
            </a:r>
            <a:r>
              <a:rPr lang="id-ID" sz="3200" u="sng" dirty="0">
                <a:latin typeface="Garamond" panose="02020404030301010803" pitchFamily="18" charset="0"/>
              </a:rPr>
              <a:t>sarat-nilai</a:t>
            </a:r>
            <a:r>
              <a:rPr lang="id-ID" sz="3200" dirty="0">
                <a:latin typeface="Garamond" panose="02020404030301010803" pitchFamily="18" charset="0"/>
              </a:rPr>
              <a:t> (</a:t>
            </a:r>
            <a:r>
              <a:rPr lang="id-ID" sz="3200" i="1" dirty="0">
                <a:latin typeface="Garamond" panose="02020404030301010803" pitchFamily="18" charset="0"/>
              </a:rPr>
              <a:t>value-laden</a:t>
            </a:r>
            <a:r>
              <a:rPr lang="id-ID" sz="3200" dirty="0">
                <a:latin typeface="Garamond" panose="02020404030301010803" pitchFamily="18" charset="0"/>
              </a:rPr>
              <a:t>)</a:t>
            </a:r>
          </a:p>
          <a:p>
            <a:r>
              <a:rPr lang="id-ID" sz="3200" dirty="0">
                <a:latin typeface="Garamond" panose="02020404030301010803" pitchFamily="18" charset="0"/>
              </a:rPr>
              <a:t>Ilmu yang berbasis filosofi Ilwiira ini </a:t>
            </a:r>
            <a:r>
              <a:rPr lang="id-ID" sz="3200" u="sng" dirty="0">
                <a:latin typeface="Garamond" panose="02020404030301010803" pitchFamily="18" charset="0"/>
              </a:rPr>
              <a:t>sarat dengan nilai tauhid</a:t>
            </a:r>
            <a:r>
              <a:rPr lang="id-ID" sz="3200" dirty="0">
                <a:latin typeface="Garamond" panose="02020404030301010803" pitchFamily="18" charset="0"/>
              </a:rPr>
              <a:t> (</a:t>
            </a:r>
            <a:r>
              <a:rPr lang="id-ID" sz="3200" i="1" dirty="0">
                <a:latin typeface="Garamond" panose="02020404030301010803" pitchFamily="18" charset="0"/>
              </a:rPr>
              <a:t>tawhidic value-laden</a:t>
            </a:r>
            <a:r>
              <a:rPr lang="id-ID" sz="3200" dirty="0">
                <a:latin typeface="Garamond" panose="02020404030301010803" pitchFamily="18" charset="0"/>
              </a:rPr>
              <a:t>), yaitu nilai keesaan Tuhan dan keesaan segala sesuatu dengan Tuhan Yang Maha Esa</a:t>
            </a:r>
          </a:p>
        </p:txBody>
      </p:sp>
    </p:spTree>
    <p:extLst>
      <p:ext uri="{BB962C8B-B14F-4D97-AF65-F5344CB8AC3E}">
        <p14:creationId xmlns:p14="http://schemas.microsoft.com/office/powerpoint/2010/main" val="9107938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45576-B7C8-4950-82F4-1D3CD562C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E162F9-2043-45F2-8CED-140E9D439827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Bagi filosofi Ilwiira, tidak ada ilmu yang </a:t>
            </a:r>
            <a:r>
              <a:rPr lang="id-ID" sz="3200" u="sng" dirty="0">
                <a:latin typeface="Garamond" panose="02020404030301010803" pitchFamily="18" charset="0"/>
              </a:rPr>
              <a:t>bebas-nilai</a:t>
            </a:r>
            <a:r>
              <a:rPr lang="id-ID" sz="3200" dirty="0">
                <a:latin typeface="Garamond" panose="02020404030301010803" pitchFamily="18" charset="0"/>
              </a:rPr>
              <a:t>, </a:t>
            </a:r>
            <a:r>
              <a:rPr lang="id-ID" sz="3200" u="sng" dirty="0">
                <a:latin typeface="Garamond" panose="02020404030301010803" pitchFamily="18" charset="0"/>
              </a:rPr>
              <a:t>netral</a:t>
            </a:r>
            <a:r>
              <a:rPr lang="id-ID" sz="3200" dirty="0">
                <a:latin typeface="Garamond" panose="02020404030301010803" pitchFamily="18" charset="0"/>
              </a:rPr>
              <a:t>, dan </a:t>
            </a:r>
            <a:r>
              <a:rPr lang="id-ID" sz="3200" u="sng" dirty="0">
                <a:latin typeface="Garamond" panose="02020404030301010803" pitchFamily="18" charset="0"/>
              </a:rPr>
              <a:t>obyektif</a:t>
            </a:r>
            <a:r>
              <a:rPr lang="id-ID" sz="3200" dirty="0">
                <a:latin typeface="Garamond" panose="02020404030301010803" pitchFamily="18" charset="0"/>
              </a:rPr>
              <a:t>.  Doktrin ilmiah “bebas-nilai, netral, dan obyektif” ini sebetulnya tidak lain adalah “</a:t>
            </a:r>
            <a:r>
              <a:rPr lang="id-ID" sz="3200" i="1" dirty="0">
                <a:latin typeface="Garamond" panose="02020404030301010803" pitchFamily="18" charset="0"/>
              </a:rPr>
              <a:t>scientific lies</a:t>
            </a:r>
            <a:r>
              <a:rPr lang="id-ID" sz="3200" dirty="0">
                <a:latin typeface="Garamond" panose="02020404030301010803" pitchFamily="18" charset="0"/>
              </a:rPr>
              <a:t>”</a:t>
            </a:r>
          </a:p>
          <a:p>
            <a:r>
              <a:rPr lang="id-ID" sz="3200" dirty="0">
                <a:latin typeface="Garamond" panose="02020404030301010803" pitchFamily="18" charset="0"/>
              </a:rPr>
              <a:t>Dalam kenyataannya ilmu ekonomi, manajemen, dan akuntansi modern ternyata mengandung nilai-nilai “</a:t>
            </a:r>
            <a:r>
              <a:rPr lang="id-ID" sz="3200" u="sng" dirty="0">
                <a:latin typeface="Garamond" panose="02020404030301010803" pitchFamily="18" charset="0"/>
              </a:rPr>
              <a:t>mesa</a:t>
            </a:r>
            <a:r>
              <a:rPr lang="id-ID" sz="3200" dirty="0">
                <a:latin typeface="Garamond" panose="02020404030301010803" pitchFamily="18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797578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296C64-5C85-4238-A3A3-E4D306A8B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8B730F-1842-4058-B3F6-2AD1161DEF9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Mesa adalah nilai-nilai </a:t>
            </a:r>
            <a:r>
              <a:rPr lang="id-ID" sz="3200" u="sng" dirty="0">
                <a:latin typeface="Garamond" panose="02020404030301010803" pitchFamily="18" charset="0"/>
              </a:rPr>
              <a:t>m</a:t>
            </a:r>
            <a:r>
              <a:rPr lang="id-ID" sz="3200" dirty="0">
                <a:latin typeface="Garamond" panose="02020404030301010803" pitchFamily="18" charset="0"/>
              </a:rPr>
              <a:t>aterialistik, </a:t>
            </a:r>
            <a:r>
              <a:rPr lang="id-ID" sz="3200" u="sng" dirty="0">
                <a:latin typeface="Garamond" panose="02020404030301010803" pitchFamily="18" charset="0"/>
              </a:rPr>
              <a:t>e</a:t>
            </a:r>
            <a:r>
              <a:rPr lang="id-ID" sz="3200" dirty="0">
                <a:latin typeface="Garamond" panose="02020404030301010803" pitchFamily="18" charset="0"/>
              </a:rPr>
              <a:t>goistik, </a:t>
            </a:r>
            <a:r>
              <a:rPr lang="id-ID" sz="3200" u="sng" dirty="0">
                <a:latin typeface="Garamond" panose="02020404030301010803" pitchFamily="18" charset="0"/>
              </a:rPr>
              <a:t>s</a:t>
            </a:r>
            <a:r>
              <a:rPr lang="id-ID" sz="3200" dirty="0">
                <a:latin typeface="Garamond" panose="02020404030301010803" pitchFamily="18" charset="0"/>
              </a:rPr>
              <a:t>ekularistik, dan </a:t>
            </a:r>
            <a:r>
              <a:rPr lang="id-ID" sz="3200" u="sng" dirty="0">
                <a:latin typeface="Garamond" panose="02020404030301010803" pitchFamily="18" charset="0"/>
              </a:rPr>
              <a:t>a</a:t>
            </a:r>
            <a:r>
              <a:rPr lang="id-ID" sz="3200" dirty="0">
                <a:latin typeface="Garamond" panose="02020404030301010803" pitchFamily="18" charset="0"/>
              </a:rPr>
              <a:t>teistik</a:t>
            </a:r>
          </a:p>
          <a:p>
            <a:r>
              <a:rPr lang="id-ID" sz="3200" dirty="0">
                <a:latin typeface="Garamond" panose="02020404030301010803" pitchFamily="18" charset="0"/>
              </a:rPr>
              <a:t>Mesa bekerja sebagai </a:t>
            </a:r>
            <a:r>
              <a:rPr lang="id-ID" sz="3200" u="sng" dirty="0">
                <a:latin typeface="Garamond" panose="02020404030301010803" pitchFamily="18" charset="0"/>
              </a:rPr>
              <a:t>racun pikiran</a:t>
            </a:r>
            <a:r>
              <a:rPr lang="id-ID" sz="3200" dirty="0">
                <a:latin typeface="Garamond" panose="02020404030301010803" pitchFamily="18" charset="0"/>
              </a:rPr>
              <a:t> yang membuat orang yang mempelajari, mengembangkan, dan mempraktikkannya menjadi berperilaku materialistik, egoistik, sekularistik, dan ateistik</a:t>
            </a:r>
          </a:p>
        </p:txBody>
      </p:sp>
    </p:spTree>
    <p:extLst>
      <p:ext uri="{BB962C8B-B14F-4D97-AF65-F5344CB8AC3E}">
        <p14:creationId xmlns:p14="http://schemas.microsoft.com/office/powerpoint/2010/main" val="37179797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11171-72C9-4C96-A9C5-15BF75257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Garamond" panose="02020404030301010803" pitchFamily="18" charset="0"/>
              </a:rPr>
              <a:t>Metodologi: Bagaimana Memformulasikan Ilmu yang Benar?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9B058C-CEF4-4029-ACB4-13BE028B2FA7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Manusia pada hakikatnya tidak [dapat] menciptakan ilmu dan tidak memiliki ilmu. Yang menciptakan dan memiliki ilmu hanyalah Allah Yang Maha Mengetahui</a:t>
            </a:r>
          </a:p>
          <a:p>
            <a:r>
              <a:rPr lang="id-ID" sz="3200" dirty="0">
                <a:latin typeface="Garamond" panose="02020404030301010803" pitchFamily="18" charset="0"/>
              </a:rPr>
              <a:t>Yang dapat dilakukan oleh manusia adalah mengunduh (</a:t>
            </a:r>
            <a:r>
              <a:rPr lang="id-ID" sz="3200" i="1" dirty="0">
                <a:latin typeface="Garamond" panose="02020404030301010803" pitchFamily="18" charset="0"/>
              </a:rPr>
              <a:t>download</a:t>
            </a:r>
            <a:r>
              <a:rPr lang="id-ID" sz="3200" dirty="0">
                <a:latin typeface="Garamond" panose="02020404030301010803" pitchFamily="18" charset="0"/>
              </a:rPr>
              <a:t>) ilmu dari Sang Pemilik Ilmu untuk kemudian digunakan dalam rangka merealisasikan tugas utama </a:t>
            </a:r>
            <a:r>
              <a:rPr lang="id-ID" sz="3200" i="1" dirty="0">
                <a:latin typeface="Garamond" panose="02020404030301010803" pitchFamily="18" charset="0"/>
              </a:rPr>
              <a:t>homo islamicus</a:t>
            </a:r>
            <a:r>
              <a:rPr lang="id-ID" sz="3200" dirty="0">
                <a:latin typeface="Garamond" panose="02020404030301010803" pitchFamily="18" charset="0"/>
              </a:rPr>
              <a:t>, yaitu meracik dan menyebarkan rahmat bagi seluruh ummat manusia dan alam semesta </a:t>
            </a:r>
          </a:p>
        </p:txBody>
      </p:sp>
    </p:spTree>
    <p:extLst>
      <p:ext uri="{BB962C8B-B14F-4D97-AF65-F5344CB8AC3E}">
        <p14:creationId xmlns:p14="http://schemas.microsoft.com/office/powerpoint/2010/main" val="23727424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2BA1F2-FC7F-44F3-B7F3-AFB46D9EF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EDECEA-2E2F-4AFE-935C-6907E6612FB4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Alat yang dapat digunakan untuk mengunduh ilmu dari Allah SWT adalah “</a:t>
            </a:r>
            <a:r>
              <a:rPr lang="id-ID" sz="3200" u="sng" dirty="0">
                <a:latin typeface="Garamond" panose="02020404030301010803" pitchFamily="18" charset="0"/>
              </a:rPr>
              <a:t>kesadaran ilahi</a:t>
            </a:r>
            <a:r>
              <a:rPr lang="id-ID" sz="3200" dirty="0">
                <a:latin typeface="Garamond" panose="02020404030301010803" pitchFamily="18" charset="0"/>
              </a:rPr>
              <a:t>” (rasa ilahi dalam diri, </a:t>
            </a:r>
            <a:r>
              <a:rPr lang="id-ID" sz="3200" i="1" dirty="0">
                <a:latin typeface="Garamond" panose="02020404030301010803" pitchFamily="18" charset="0"/>
              </a:rPr>
              <a:t>divine consciousness</a:t>
            </a:r>
            <a:r>
              <a:rPr lang="id-ID" sz="3200" dirty="0">
                <a:latin typeface="Garamond" panose="02020404030301010803" pitchFamily="18" charset="0"/>
              </a:rPr>
              <a:t>, ihsan) yang bersemayam dalam ruh suci manusia</a:t>
            </a:r>
          </a:p>
        </p:txBody>
      </p:sp>
    </p:spTree>
    <p:extLst>
      <p:ext uri="{BB962C8B-B14F-4D97-AF65-F5344CB8AC3E}">
        <p14:creationId xmlns:p14="http://schemas.microsoft.com/office/powerpoint/2010/main" val="42527453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90AC8-37F6-40EE-B32A-162B997B9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Garamond" panose="02020404030301010803" pitchFamily="18" charset="0"/>
              </a:rPr>
              <a:t>Bagaimana Metode Konstruksi Ilmunya?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F7DF74-FDC2-4FE3-9032-2CB2EB0E9B5B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Gunakan </a:t>
            </a:r>
            <a:r>
              <a:rPr lang="id-ID" sz="3200" u="sng" dirty="0">
                <a:latin typeface="Garamond" panose="02020404030301010803" pitchFamily="18" charset="0"/>
              </a:rPr>
              <a:t>kesadaran ilahi</a:t>
            </a:r>
            <a:r>
              <a:rPr lang="id-ID" sz="3200" dirty="0">
                <a:latin typeface="Garamond" panose="02020404030301010803" pitchFamily="18" charset="0"/>
              </a:rPr>
              <a:t> untuk konstruksi ilmu dengan cara </a:t>
            </a:r>
            <a:r>
              <a:rPr lang="id-ID" sz="3200" u="sng" dirty="0">
                <a:latin typeface="Garamond" panose="02020404030301010803" pitchFamily="18" charset="0"/>
              </a:rPr>
              <a:t>bertaubat</a:t>
            </a:r>
            <a:r>
              <a:rPr lang="id-ID" sz="3200" dirty="0">
                <a:latin typeface="Garamond" panose="02020404030301010803" pitchFamily="18" charset="0"/>
              </a:rPr>
              <a:t>, </a:t>
            </a:r>
            <a:r>
              <a:rPr lang="id-ID" sz="3200" u="sng" dirty="0">
                <a:latin typeface="Garamond" panose="02020404030301010803" pitchFamily="18" charset="0"/>
              </a:rPr>
              <a:t>berzikir</a:t>
            </a:r>
            <a:r>
              <a:rPr lang="id-ID" sz="3200" dirty="0">
                <a:latin typeface="Garamond" panose="02020404030301010803" pitchFamily="18" charset="0"/>
              </a:rPr>
              <a:t>, </a:t>
            </a:r>
            <a:r>
              <a:rPr lang="id-ID" sz="3200" u="sng" dirty="0">
                <a:latin typeface="Garamond" panose="02020404030301010803" pitchFamily="18" charset="0"/>
              </a:rPr>
              <a:t>berdoa</a:t>
            </a:r>
            <a:r>
              <a:rPr lang="id-ID" sz="3200" dirty="0">
                <a:latin typeface="Garamond" panose="02020404030301010803" pitchFamily="18" charset="0"/>
              </a:rPr>
              <a:t>, </a:t>
            </a:r>
            <a:r>
              <a:rPr lang="id-ID" sz="3200" u="sng" dirty="0">
                <a:latin typeface="Garamond" panose="02020404030301010803" pitchFamily="18" charset="0"/>
              </a:rPr>
              <a:t>bertafakur</a:t>
            </a:r>
            <a:r>
              <a:rPr lang="id-ID" sz="3200" dirty="0">
                <a:latin typeface="Garamond" panose="02020404030301010803" pitchFamily="18" charset="0"/>
              </a:rPr>
              <a:t>, dan </a:t>
            </a:r>
            <a:r>
              <a:rPr lang="id-ID" sz="3200" u="sng" dirty="0">
                <a:latin typeface="Garamond" panose="02020404030301010803" pitchFamily="18" charset="0"/>
              </a:rPr>
              <a:t>bertawakal</a:t>
            </a:r>
            <a:r>
              <a:rPr lang="id-ID" sz="3200" dirty="0">
                <a:latin typeface="Garamond" panose="02020404030301010803" pitchFamily="18" charset="0"/>
              </a:rPr>
              <a:t> yang didasari niat ikhlas </a:t>
            </a:r>
            <a:r>
              <a:rPr lang="id-ID" sz="3200" i="1" dirty="0">
                <a:latin typeface="Garamond" panose="02020404030301010803" pitchFamily="18" charset="0"/>
              </a:rPr>
              <a:t>lillaahi taala</a:t>
            </a:r>
          </a:p>
          <a:p>
            <a:r>
              <a:rPr lang="id-ID" sz="3200" dirty="0">
                <a:latin typeface="Garamond" panose="02020404030301010803" pitchFamily="18" charset="0"/>
              </a:rPr>
              <a:t>Kesadaran ilahi bekerja sesuai dengan </a:t>
            </a:r>
            <a:r>
              <a:rPr lang="id-ID" sz="3200" u="sng" dirty="0">
                <a:latin typeface="Garamond" panose="02020404030301010803" pitchFamily="18" charset="0"/>
              </a:rPr>
              <a:t>kehendakNya</a:t>
            </a:r>
            <a:r>
              <a:rPr lang="id-ID" sz="3200" dirty="0">
                <a:latin typeface="Garamond" panose="02020404030301010803" pitchFamily="18" charset="0"/>
              </a:rPr>
              <a:t> untuk mengunduh dan merumuskan ilmu</a:t>
            </a:r>
          </a:p>
        </p:txBody>
      </p:sp>
    </p:spTree>
    <p:extLst>
      <p:ext uri="{BB962C8B-B14F-4D97-AF65-F5344CB8AC3E}">
        <p14:creationId xmlns:p14="http://schemas.microsoft.com/office/powerpoint/2010/main" val="37265151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E765017-EA52-4608-AAE4-C0DF91E6F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Garamond" panose="02020404030301010803" pitchFamily="18" charset="0"/>
              </a:rPr>
              <a:t>Bagaimana Bentuk Teori (Konsep) Berbasis Ilwiira?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7C2621-7F79-4406-BC91-1D3092E3D2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id-ID" sz="3600" dirty="0">
                <a:latin typeface="Garamond" panose="02020404030301010803" pitchFamily="18" charset="0"/>
              </a:rPr>
              <a:t>Akuntansi Modern (mesa)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9170E26-8D3D-450D-AB56-0C2190D05B9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sz="2800" dirty="0">
                <a:latin typeface="Garamond" panose="02020404030301010803" pitchFamily="18" charset="0"/>
              </a:rPr>
              <a:t>Akuntansi adalah teknik mencatat, meringkas, dan menyajikan </a:t>
            </a:r>
            <a:r>
              <a:rPr lang="id-ID" sz="2800" u="sng" dirty="0">
                <a:latin typeface="Garamond" panose="02020404030301010803" pitchFamily="18" charset="0"/>
              </a:rPr>
              <a:t>informasi keuangan</a:t>
            </a:r>
            <a:r>
              <a:rPr lang="id-ID" sz="2800" dirty="0">
                <a:latin typeface="Garamond" panose="02020404030301010803" pitchFamily="18" charset="0"/>
              </a:rPr>
              <a:t> untuk pengambilan </a:t>
            </a:r>
            <a:r>
              <a:rPr lang="id-ID" sz="2800" u="sng" dirty="0">
                <a:latin typeface="Garamond" panose="02020404030301010803" pitchFamily="18" charset="0"/>
              </a:rPr>
              <a:t>keputusan ekonomi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410474D-ABC7-41A1-9B49-A0BFDF2149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id-ID" sz="3600" dirty="0">
                <a:latin typeface="Garamond" panose="02020404030301010803" pitchFamily="18" charset="0"/>
              </a:rPr>
              <a:t>Akuntansi Syariah (ilwiira)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0FAF72B-0940-4F11-B17D-E11BBA1C9E8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sz="2800" u="sng" dirty="0">
                <a:latin typeface="Garamond" panose="02020404030301010803" pitchFamily="18" charset="0"/>
              </a:rPr>
              <a:t>Akuntansi syariah</a:t>
            </a:r>
            <a:r>
              <a:rPr lang="id-ID" sz="2800" dirty="0">
                <a:latin typeface="Garamond" panose="02020404030301010803" pitchFamily="18" charset="0"/>
              </a:rPr>
              <a:t> adalah </a:t>
            </a:r>
            <a:r>
              <a:rPr lang="id-ID" sz="2800" u="sng" dirty="0">
                <a:latin typeface="Garamond" panose="02020404030301010803" pitchFamily="18" charset="0"/>
              </a:rPr>
              <a:t>seni</a:t>
            </a:r>
            <a:r>
              <a:rPr lang="id-ID" sz="2800" dirty="0">
                <a:latin typeface="Garamond" panose="02020404030301010803" pitchFamily="18" charset="0"/>
              </a:rPr>
              <a:t> dan </a:t>
            </a:r>
            <a:r>
              <a:rPr lang="id-ID" sz="2800" u="sng" dirty="0">
                <a:latin typeface="Garamond" panose="02020404030301010803" pitchFamily="18" charset="0"/>
              </a:rPr>
              <a:t>ilmu</a:t>
            </a:r>
            <a:r>
              <a:rPr lang="id-ID" sz="2800" dirty="0">
                <a:latin typeface="Garamond" panose="02020404030301010803" pitchFamily="18" charset="0"/>
              </a:rPr>
              <a:t> meracik informasi yang berfungsi sebagai </a:t>
            </a:r>
            <a:r>
              <a:rPr lang="id-ID" sz="2800" u="sng" dirty="0">
                <a:latin typeface="Garamond" panose="02020404030301010803" pitchFamily="18" charset="0"/>
              </a:rPr>
              <a:t>zikir</a:t>
            </a:r>
            <a:r>
              <a:rPr lang="id-ID" sz="2800" dirty="0">
                <a:latin typeface="Garamond" panose="02020404030301010803" pitchFamily="18" charset="0"/>
              </a:rPr>
              <a:t> dan </a:t>
            </a:r>
            <a:r>
              <a:rPr lang="id-ID" sz="2800" u="sng" dirty="0">
                <a:latin typeface="Garamond" panose="02020404030301010803" pitchFamily="18" charset="0"/>
              </a:rPr>
              <a:t>doa</a:t>
            </a:r>
            <a:r>
              <a:rPr lang="id-ID" sz="2800" dirty="0">
                <a:latin typeface="Garamond" panose="02020404030301010803" pitchFamily="18" charset="0"/>
              </a:rPr>
              <a:t> untuk memenuhi </a:t>
            </a:r>
            <a:r>
              <a:rPr lang="id-ID" sz="2800" u="sng" dirty="0">
                <a:latin typeface="Garamond" panose="02020404030301010803" pitchFamily="18" charset="0"/>
              </a:rPr>
              <a:t>kebutuhan ekonomi</a:t>
            </a:r>
            <a:r>
              <a:rPr lang="id-ID" sz="2800" dirty="0">
                <a:latin typeface="Garamond" panose="02020404030301010803" pitchFamily="18" charset="0"/>
              </a:rPr>
              <a:t>, </a:t>
            </a:r>
            <a:r>
              <a:rPr lang="id-ID" sz="2800" u="sng" dirty="0">
                <a:latin typeface="Garamond" panose="02020404030301010803" pitchFamily="18" charset="0"/>
              </a:rPr>
              <a:t>mental</a:t>
            </a:r>
            <a:r>
              <a:rPr lang="id-ID" sz="2800" dirty="0">
                <a:latin typeface="Garamond" panose="02020404030301010803" pitchFamily="18" charset="0"/>
              </a:rPr>
              <a:t>, dan </a:t>
            </a:r>
            <a:r>
              <a:rPr lang="id-ID" sz="2800" u="sng" dirty="0">
                <a:latin typeface="Garamond" panose="02020404030301010803" pitchFamily="18" charset="0"/>
              </a:rPr>
              <a:t>spiritual</a:t>
            </a:r>
            <a:r>
              <a:rPr lang="id-ID" sz="2800" dirty="0">
                <a:latin typeface="Garamond" panose="02020404030301010803" pitchFamily="18" charset="0"/>
              </a:rPr>
              <a:t> </a:t>
            </a:r>
            <a:r>
              <a:rPr lang="id-ID" sz="2800" u="sng" dirty="0">
                <a:latin typeface="Garamond" panose="02020404030301010803" pitchFamily="18" charset="0"/>
              </a:rPr>
              <a:t>manusia</a:t>
            </a:r>
            <a:r>
              <a:rPr lang="id-ID" sz="2800" dirty="0">
                <a:latin typeface="Garamond" panose="02020404030301010803" pitchFamily="18" charset="0"/>
              </a:rPr>
              <a:t> dan kesejahteraan </a:t>
            </a:r>
            <a:r>
              <a:rPr lang="id-ID" sz="2800" u="sng" dirty="0">
                <a:latin typeface="Garamond" panose="02020404030301010803" pitchFamily="18" charset="0"/>
              </a:rPr>
              <a:t>alam semesta</a:t>
            </a:r>
            <a:r>
              <a:rPr lang="id-ID" sz="2800" dirty="0">
                <a:latin typeface="Garamond" panose="02020404030301010803" pitchFamily="18" charset="0"/>
              </a:rPr>
              <a:t> dalam rangka </a:t>
            </a:r>
            <a:r>
              <a:rPr lang="id-ID" sz="2800" u="sng" dirty="0">
                <a:latin typeface="Garamond" panose="02020404030301010803" pitchFamily="18" charset="0"/>
              </a:rPr>
              <a:t>beribadah</a:t>
            </a:r>
            <a:r>
              <a:rPr lang="id-ID" sz="2800" dirty="0">
                <a:latin typeface="Garamond" panose="02020404030301010803" pitchFamily="18" charset="0"/>
              </a:rPr>
              <a:t>, </a:t>
            </a:r>
            <a:r>
              <a:rPr lang="id-ID" sz="2800" u="sng" dirty="0">
                <a:latin typeface="Garamond" panose="02020404030301010803" pitchFamily="18" charset="0"/>
              </a:rPr>
              <a:t>bertakwa</a:t>
            </a:r>
            <a:r>
              <a:rPr lang="id-ID" sz="2800" dirty="0">
                <a:latin typeface="Garamond" panose="02020404030301010803" pitchFamily="18" charset="0"/>
              </a:rPr>
              <a:t>, dan </a:t>
            </a:r>
            <a:r>
              <a:rPr lang="id-ID" sz="2800" u="sng" dirty="0">
                <a:latin typeface="Garamond" panose="02020404030301010803" pitchFamily="18" charset="0"/>
              </a:rPr>
              <a:t>kembali</a:t>
            </a:r>
            <a:r>
              <a:rPr lang="id-ID" sz="2800" dirty="0">
                <a:latin typeface="Garamond" panose="02020404030301010803" pitchFamily="18" charset="0"/>
              </a:rPr>
              <a:t> kepada </a:t>
            </a:r>
            <a:r>
              <a:rPr lang="id-ID" sz="2800" u="sng" dirty="0">
                <a:latin typeface="Garamond" panose="02020404030301010803" pitchFamily="18" charset="0"/>
              </a:rPr>
              <a:t>Allah</a:t>
            </a:r>
            <a:r>
              <a:rPr lang="id-ID" sz="2800" dirty="0">
                <a:latin typeface="Garamond" panose="02020404030301010803" pitchFamily="18" charset="0"/>
              </a:rPr>
              <a:t> dengan jiwa yang </a:t>
            </a:r>
            <a:r>
              <a:rPr lang="id-ID" sz="2800" u="sng" dirty="0">
                <a:latin typeface="Garamond" panose="02020404030301010803" pitchFamily="18" charset="0"/>
              </a:rPr>
              <a:t>suci</a:t>
            </a:r>
            <a:r>
              <a:rPr lang="id-ID" sz="2800" dirty="0">
                <a:latin typeface="Garamond" panose="02020404030301010803" pitchFamily="18" charset="0"/>
              </a:rPr>
              <a:t>, </a:t>
            </a:r>
            <a:r>
              <a:rPr lang="id-ID" sz="2800" u="sng" dirty="0">
                <a:latin typeface="Garamond" panose="02020404030301010803" pitchFamily="18" charset="0"/>
              </a:rPr>
              <a:t>tenang</a:t>
            </a:r>
            <a:r>
              <a:rPr lang="id-ID" sz="2800" dirty="0">
                <a:latin typeface="Garamond" panose="02020404030301010803" pitchFamily="18" charset="0"/>
              </a:rPr>
              <a:t>, dan </a:t>
            </a:r>
            <a:r>
              <a:rPr lang="id-ID" sz="2800" u="sng" dirty="0">
                <a:latin typeface="Garamond" panose="02020404030301010803" pitchFamily="18" charset="0"/>
              </a:rPr>
              <a:t>ridha (Triyuwono 2012)</a:t>
            </a:r>
          </a:p>
        </p:txBody>
      </p:sp>
    </p:spTree>
    <p:extLst>
      <p:ext uri="{BB962C8B-B14F-4D97-AF65-F5344CB8AC3E}">
        <p14:creationId xmlns:p14="http://schemas.microsoft.com/office/powerpoint/2010/main" val="391620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84DD0-765D-4733-B36C-19931D39D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85D20-88C5-46F8-9386-437BF57162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Laporan Keuangan Akuntansi Modern (mesa)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04B77F-A3A3-4BC1-B0A4-407551DA906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800" dirty="0">
                <a:latin typeface="Garamond" panose="02020404030301010803" pitchFamily="18" charset="0"/>
              </a:rPr>
              <a:t>Laporan Laba-rugi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800" dirty="0">
                <a:latin typeface="Garamond" panose="02020404030301010803" pitchFamily="18" charset="0"/>
              </a:rPr>
              <a:t>Laporan Perubahan Ekuitas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800" dirty="0">
                <a:latin typeface="Garamond" panose="02020404030301010803" pitchFamily="18" charset="0"/>
              </a:rPr>
              <a:t>Neraca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800" dirty="0">
                <a:latin typeface="Garamond" panose="02020404030301010803" pitchFamily="18" charset="0"/>
              </a:rPr>
              <a:t>Laporan Arus Kas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800" dirty="0">
                <a:latin typeface="Garamond" panose="02020404030301010803" pitchFamily="18" charset="0"/>
              </a:rPr>
              <a:t>Catatan atas Laporan Keuangan</a:t>
            </a:r>
          </a:p>
          <a:p>
            <a:endParaRPr lang="id-ID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591D17-F0EE-4CB7-AD4A-DD8CCF9D5D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Laporan Akuntansi Syariah (ilwiira) (Triyuwono 2012)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907797-86A6-4F22-81AF-A8D9E7AD392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id-ID" sz="2800" dirty="0">
                <a:latin typeface="Garamond" panose="02020404030301010803" pitchFamily="18" charset="0"/>
              </a:rPr>
              <a:t>Laporan Komitmen Tauhid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id-ID" sz="2800" dirty="0">
                <a:latin typeface="Garamond" panose="02020404030301010803" pitchFamily="18" charset="0"/>
              </a:rPr>
              <a:t>Laporan Rahmat Allah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id-ID" sz="2800" dirty="0">
                <a:latin typeface="Garamond" panose="02020404030301010803" pitchFamily="18" charset="0"/>
              </a:rPr>
              <a:t>Laporan Amanah Allah</a:t>
            </a:r>
          </a:p>
        </p:txBody>
      </p:sp>
    </p:spTree>
    <p:extLst>
      <p:ext uri="{BB962C8B-B14F-4D97-AF65-F5344CB8AC3E}">
        <p14:creationId xmlns:p14="http://schemas.microsoft.com/office/powerpoint/2010/main" val="3507869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9376C3DD-83AB-461B-AE77-C79F17B28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>
                <a:latin typeface="Garamond" panose="02020404030301010803" pitchFamily="18" charset="0"/>
              </a:rPr>
              <a:t>Ilmu Akuntansi Islam (ilwiira)</a:t>
            </a: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E5AE01CE-2E96-47B1-800F-5A19582DD5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6911235"/>
              </p:ext>
            </p:extLst>
          </p:nvPr>
        </p:nvGraphicFramePr>
        <p:xfrm>
          <a:off x="0" y="1905000"/>
          <a:ext cx="11125200" cy="42307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0216A957-937A-4C2D-B296-099B44C1DC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42512" y="3124189"/>
            <a:ext cx="1633870" cy="180457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94B009-AAD7-4243-9AAB-BDDE789270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4542" y="3118092"/>
            <a:ext cx="1633870" cy="181066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6D1F6BB-A8DE-45DF-A2BB-4F6A741661BD}"/>
              </a:ext>
            </a:extLst>
          </p:cNvPr>
          <p:cNvSpPr/>
          <p:nvPr/>
        </p:nvSpPr>
        <p:spPr>
          <a:xfrm>
            <a:off x="574542" y="5062330"/>
            <a:ext cx="10901840" cy="14842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u="sng" dirty="0">
                <a:latin typeface="Garamond" panose="02020404030301010803" pitchFamily="18" charset="0"/>
              </a:rPr>
              <a:t>Ilmu Akuntansi Islam</a:t>
            </a:r>
            <a:r>
              <a:rPr lang="id-ID" sz="2400" dirty="0">
                <a:latin typeface="Garamond" panose="02020404030301010803" pitchFamily="18" charset="0"/>
              </a:rPr>
              <a:t> adalah kesatuan yang tidak terpisahkan dari ilmu akuntansi syariah, ilmu akuntansi tarikat, ilmu akuntansi makrifat, dan ilmu akuntansi hakikat (Triyuwono)</a:t>
            </a:r>
          </a:p>
        </p:txBody>
      </p:sp>
    </p:spTree>
    <p:extLst>
      <p:ext uri="{BB962C8B-B14F-4D97-AF65-F5344CB8AC3E}">
        <p14:creationId xmlns:p14="http://schemas.microsoft.com/office/powerpoint/2010/main" val="2553773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6E9EE7-695B-4024-9C11-C4AB60360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78E59D-BAA1-4692-A19D-C7762AA096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d-ID" sz="3600" dirty="0">
                <a:latin typeface="Garamond" panose="02020404030301010803" pitchFamily="18" charset="0"/>
              </a:rPr>
              <a:t>Ilmu Ekonomi (mesa)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74D83B-1C24-4ADB-B8F6-BCBAB73E0BA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id-ID" sz="2800" dirty="0">
                <a:latin typeface="Garamond" panose="02020404030301010803" pitchFamily="18" charset="0"/>
              </a:rPr>
              <a:t>E</a:t>
            </a:r>
            <a:r>
              <a:rPr lang="en-US" sz="2800" dirty="0" err="1">
                <a:latin typeface="Garamond" panose="02020404030301010803" pitchFamily="18" charset="0"/>
              </a:rPr>
              <a:t>conomics</a:t>
            </a:r>
            <a:r>
              <a:rPr lang="en-US" sz="2800" dirty="0">
                <a:latin typeface="Garamond" panose="02020404030301010803" pitchFamily="18" charset="0"/>
              </a:rPr>
              <a:t> as a science of wealth which studies the process of production, consumption and accumulation of wealth</a:t>
            </a:r>
            <a:r>
              <a:rPr lang="id-ID" sz="2800" dirty="0">
                <a:latin typeface="Garamond" panose="02020404030301010803" pitchFamily="18" charset="0"/>
              </a:rPr>
              <a:t> (Adam Smith)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7122A9-9994-41DB-AAD1-BD57B070DE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id-ID" sz="3600" dirty="0">
                <a:latin typeface="Garamond" panose="02020404030301010803" pitchFamily="18" charset="0"/>
              </a:rPr>
              <a:t>Ilmu Ekonomi Syariah (ilwiira)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B60B1F-AE45-44D2-8D60-FBFABF6A16D5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id-ID" sz="2600" u="sng" dirty="0">
                <a:latin typeface="Garamond" panose="02020404030301010803" pitchFamily="18" charset="0"/>
              </a:rPr>
              <a:t>Ilmu ekonomi syariah</a:t>
            </a:r>
            <a:r>
              <a:rPr lang="id-ID" sz="2600" dirty="0">
                <a:latin typeface="Garamond" panose="02020404030301010803" pitchFamily="18" charset="0"/>
              </a:rPr>
              <a:t> adalah </a:t>
            </a:r>
            <a:r>
              <a:rPr lang="id-ID" sz="2600" u="sng" dirty="0">
                <a:latin typeface="Garamond" panose="02020404030301010803" pitchFamily="18" charset="0"/>
              </a:rPr>
              <a:t>seni</a:t>
            </a:r>
            <a:r>
              <a:rPr lang="id-ID" sz="2600" dirty="0">
                <a:latin typeface="Garamond" panose="02020404030301010803" pitchFamily="18" charset="0"/>
              </a:rPr>
              <a:t> dan </a:t>
            </a:r>
            <a:r>
              <a:rPr lang="id-ID" sz="2600" u="sng" dirty="0">
                <a:latin typeface="Garamond" panose="02020404030301010803" pitchFamily="18" charset="0"/>
              </a:rPr>
              <a:t>ilmu</a:t>
            </a:r>
            <a:r>
              <a:rPr lang="id-ID" sz="2600" dirty="0">
                <a:latin typeface="Garamond" panose="02020404030301010803" pitchFamily="18" charset="0"/>
              </a:rPr>
              <a:t> memahami </a:t>
            </a:r>
            <a:r>
              <a:rPr lang="id-ID" sz="2600" u="sng" dirty="0">
                <a:latin typeface="Garamond" panose="02020404030301010803" pitchFamily="18" charset="0"/>
              </a:rPr>
              <a:t>asal-usul</a:t>
            </a:r>
            <a:r>
              <a:rPr lang="id-ID" sz="2600" dirty="0">
                <a:latin typeface="Garamond" panose="02020404030301010803" pitchFamily="18" charset="0"/>
              </a:rPr>
              <a:t>, </a:t>
            </a:r>
            <a:r>
              <a:rPr lang="id-ID" sz="2600" u="sng" dirty="0">
                <a:latin typeface="Garamond" panose="02020404030301010803" pitchFamily="18" charset="0"/>
              </a:rPr>
              <a:t>daya-guna</a:t>
            </a:r>
            <a:r>
              <a:rPr lang="id-ID" sz="2600" dirty="0">
                <a:latin typeface="Garamond" panose="02020404030301010803" pitchFamily="18" charset="0"/>
              </a:rPr>
              <a:t>, dan </a:t>
            </a:r>
            <a:r>
              <a:rPr lang="id-ID" sz="2600" u="sng" dirty="0">
                <a:latin typeface="Garamond" panose="02020404030301010803" pitchFamily="18" charset="0"/>
              </a:rPr>
              <a:t>alokasi</a:t>
            </a:r>
            <a:r>
              <a:rPr lang="id-ID" sz="2600" dirty="0">
                <a:latin typeface="Garamond" panose="02020404030301010803" pitchFamily="18" charset="0"/>
              </a:rPr>
              <a:t> </a:t>
            </a:r>
            <a:r>
              <a:rPr lang="id-ID" sz="2600" u="sng" dirty="0">
                <a:latin typeface="Garamond" panose="02020404030301010803" pitchFamily="18" charset="0"/>
              </a:rPr>
              <a:t>sumber daya ilahi</a:t>
            </a:r>
            <a:r>
              <a:rPr lang="id-ID" sz="2600" dirty="0">
                <a:latin typeface="Garamond" panose="02020404030301010803" pitchFamily="18" charset="0"/>
              </a:rPr>
              <a:t> berupa materi, mental, dan spiritual sebagai </a:t>
            </a:r>
            <a:r>
              <a:rPr lang="id-ID" sz="2600" u="sng" dirty="0">
                <a:latin typeface="Garamond" panose="02020404030301010803" pitchFamily="18" charset="0"/>
              </a:rPr>
              <a:t>amanah</a:t>
            </a:r>
            <a:r>
              <a:rPr lang="id-ID" sz="2600" dirty="0">
                <a:latin typeface="Garamond" panose="02020404030301010803" pitchFamily="18" charset="0"/>
              </a:rPr>
              <a:t> dan </a:t>
            </a:r>
            <a:r>
              <a:rPr lang="id-ID" sz="2600" u="sng" dirty="0">
                <a:latin typeface="Garamond" panose="02020404030301010803" pitchFamily="18" charset="0"/>
              </a:rPr>
              <a:t>rahmat</a:t>
            </a:r>
            <a:r>
              <a:rPr lang="id-ID" sz="2600" dirty="0">
                <a:latin typeface="Garamond" panose="02020404030301010803" pitchFamily="18" charset="0"/>
              </a:rPr>
              <a:t> bagi </a:t>
            </a:r>
            <a:r>
              <a:rPr lang="id-ID" sz="2600" u="sng" dirty="0">
                <a:latin typeface="Garamond" panose="02020404030301010803" pitchFamily="18" charset="0"/>
              </a:rPr>
              <a:t>manusia</a:t>
            </a:r>
            <a:r>
              <a:rPr lang="id-ID" sz="2600" dirty="0">
                <a:latin typeface="Garamond" panose="02020404030301010803" pitchFamily="18" charset="0"/>
              </a:rPr>
              <a:t> dan </a:t>
            </a:r>
            <a:r>
              <a:rPr lang="id-ID" sz="2600" u="sng" dirty="0">
                <a:latin typeface="Garamond" panose="02020404030301010803" pitchFamily="18" charset="0"/>
              </a:rPr>
              <a:t>alam</a:t>
            </a:r>
            <a:r>
              <a:rPr lang="id-ID" sz="2600" dirty="0">
                <a:latin typeface="Garamond" panose="02020404030301010803" pitchFamily="18" charset="0"/>
              </a:rPr>
              <a:t> dalam rangka </a:t>
            </a:r>
            <a:r>
              <a:rPr lang="id-ID" sz="2600" u="sng" dirty="0">
                <a:latin typeface="Garamond" panose="02020404030301010803" pitchFamily="18" charset="0"/>
              </a:rPr>
              <a:t>beribadah</a:t>
            </a:r>
            <a:r>
              <a:rPr lang="id-ID" sz="2600" dirty="0">
                <a:latin typeface="Garamond" panose="02020404030301010803" pitchFamily="18" charset="0"/>
              </a:rPr>
              <a:t>, </a:t>
            </a:r>
            <a:r>
              <a:rPr lang="id-ID" sz="2600" u="sng" dirty="0">
                <a:latin typeface="Garamond" panose="02020404030301010803" pitchFamily="18" charset="0"/>
              </a:rPr>
              <a:t>bertakwa</a:t>
            </a:r>
            <a:r>
              <a:rPr lang="id-ID" sz="2600" dirty="0">
                <a:latin typeface="Garamond" panose="02020404030301010803" pitchFamily="18" charset="0"/>
              </a:rPr>
              <a:t>, dan </a:t>
            </a:r>
            <a:r>
              <a:rPr lang="id-ID" sz="2600" u="sng" dirty="0">
                <a:latin typeface="Garamond" panose="02020404030301010803" pitchFamily="18" charset="0"/>
              </a:rPr>
              <a:t>kembali</a:t>
            </a:r>
            <a:r>
              <a:rPr lang="id-ID" sz="2600" dirty="0">
                <a:latin typeface="Garamond" panose="02020404030301010803" pitchFamily="18" charset="0"/>
              </a:rPr>
              <a:t> kepada </a:t>
            </a:r>
            <a:r>
              <a:rPr lang="id-ID" sz="2600" u="sng" dirty="0">
                <a:latin typeface="Garamond" panose="02020404030301010803" pitchFamily="18" charset="0"/>
              </a:rPr>
              <a:t>Allah</a:t>
            </a:r>
            <a:r>
              <a:rPr lang="id-ID" sz="2600" dirty="0">
                <a:latin typeface="Garamond" panose="02020404030301010803" pitchFamily="18" charset="0"/>
              </a:rPr>
              <a:t> dengan jiwa yang </a:t>
            </a:r>
            <a:r>
              <a:rPr lang="id-ID" sz="2600" u="sng" dirty="0">
                <a:latin typeface="Garamond" panose="02020404030301010803" pitchFamily="18" charset="0"/>
              </a:rPr>
              <a:t>suci</a:t>
            </a:r>
            <a:r>
              <a:rPr lang="id-ID" sz="2600" dirty="0">
                <a:latin typeface="Garamond" panose="02020404030301010803" pitchFamily="18" charset="0"/>
              </a:rPr>
              <a:t>, </a:t>
            </a:r>
            <a:r>
              <a:rPr lang="id-ID" sz="2600" u="sng" dirty="0">
                <a:latin typeface="Garamond" panose="02020404030301010803" pitchFamily="18" charset="0"/>
              </a:rPr>
              <a:t>tenang</a:t>
            </a:r>
            <a:r>
              <a:rPr lang="id-ID" sz="2600" dirty="0">
                <a:latin typeface="Garamond" panose="02020404030301010803" pitchFamily="18" charset="0"/>
              </a:rPr>
              <a:t>, dan </a:t>
            </a:r>
            <a:r>
              <a:rPr lang="id-ID" sz="2600" u="sng" dirty="0">
                <a:latin typeface="Garamond" panose="02020404030301010803" pitchFamily="18" charset="0"/>
              </a:rPr>
              <a:t>ridha</a:t>
            </a:r>
            <a:r>
              <a:rPr lang="id-ID" sz="2600" dirty="0">
                <a:latin typeface="Garamond" panose="02020404030301010803" pitchFamily="18" charset="0"/>
              </a:rPr>
              <a:t> (Triyuwono)</a:t>
            </a:r>
            <a:endParaRPr lang="id-ID" sz="2600" u="sng" dirty="0">
              <a:latin typeface="Garamond" panose="02020404030301010803" pitchFamily="18" charset="0"/>
            </a:endParaRP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34216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9376C3DD-83AB-461B-AE77-C79F17B28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>
                <a:latin typeface="Garamond" panose="02020404030301010803" pitchFamily="18" charset="0"/>
              </a:rPr>
              <a:t>Ilmu Ekonomi Islam (ilwiira)</a:t>
            </a: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E5AE01CE-2E96-47B1-800F-5A19582DD5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709464"/>
              </p:ext>
            </p:extLst>
          </p:nvPr>
        </p:nvGraphicFramePr>
        <p:xfrm>
          <a:off x="0" y="1905000"/>
          <a:ext cx="11125200" cy="42307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0216A957-937A-4C2D-B296-099B44C1DC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42512" y="3124189"/>
            <a:ext cx="1633870" cy="180457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94B009-AAD7-4243-9AAB-BDDE789270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4542" y="3118092"/>
            <a:ext cx="1633870" cy="181066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6D1F6BB-A8DE-45DF-A2BB-4F6A741661BD}"/>
              </a:ext>
            </a:extLst>
          </p:cNvPr>
          <p:cNvSpPr/>
          <p:nvPr/>
        </p:nvSpPr>
        <p:spPr>
          <a:xfrm>
            <a:off x="574542" y="5062330"/>
            <a:ext cx="10901840" cy="1484243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u="sng" dirty="0">
                <a:latin typeface="Garamond" panose="02020404030301010803" pitchFamily="18" charset="0"/>
              </a:rPr>
              <a:t>Ilmu Ekonomi Islam</a:t>
            </a:r>
            <a:r>
              <a:rPr lang="id-ID" sz="2400" dirty="0">
                <a:latin typeface="Garamond" panose="02020404030301010803" pitchFamily="18" charset="0"/>
              </a:rPr>
              <a:t> adalah kesatuan yang tidak terpisahkan dari ilmu ekonomi syariah, ilmu ekonomi tarikat, ilmu ekonomi makrifat, dan ilmu ekonomi hakikat (Triyuwono)</a:t>
            </a:r>
          </a:p>
        </p:txBody>
      </p:sp>
    </p:spTree>
    <p:extLst>
      <p:ext uri="{BB962C8B-B14F-4D97-AF65-F5344CB8AC3E}">
        <p14:creationId xmlns:p14="http://schemas.microsoft.com/office/powerpoint/2010/main" val="418241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C149193-A63A-49FB-A8B9-D4BFF4CC7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CFEAE8-53B2-4CA0-BD13-4803E520C2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d-ID" sz="3600" dirty="0">
                <a:latin typeface="Garamond" panose="02020404030301010803" pitchFamily="18" charset="0"/>
              </a:rPr>
              <a:t>Ilmu Manajemen (mesa)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89DF91-FBB9-425A-B77C-23D3FBF49A5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id-ID" sz="2800" dirty="0">
                <a:latin typeface="Garamond" panose="02020404030301010803" pitchFamily="18" charset="0"/>
              </a:rPr>
              <a:t>Management is a set of principles of </a:t>
            </a:r>
            <a:r>
              <a:rPr lang="en-US" sz="2800" dirty="0">
                <a:latin typeface="Garamond" panose="02020404030301010803" pitchFamily="18" charset="0"/>
              </a:rPr>
              <a:t>working with human, financial and physical resources to achieve organizational objectives by performing the planning, organizing, leading and</a:t>
            </a:r>
            <a:r>
              <a:rPr lang="id-ID" sz="2800" dirty="0">
                <a:latin typeface="Garamond" panose="02020404030301010803" pitchFamily="18" charset="0"/>
              </a:rPr>
              <a:t> controlling functions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6BDA20A-AF1C-4DC4-BEB0-EF20847FC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id-ID" sz="3600" dirty="0">
                <a:latin typeface="Garamond" panose="02020404030301010803" pitchFamily="18" charset="0"/>
              </a:rPr>
              <a:t>Ilmu Manajemen Syariah (ilwiira)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5C27AA6-6D95-4B1C-86A3-57E8A4ECACA3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id-ID" sz="2600" u="sng" dirty="0">
                <a:latin typeface="Garamond" panose="02020404030301010803" pitchFamily="18" charset="0"/>
              </a:rPr>
              <a:t>Manajemen syariah</a:t>
            </a:r>
            <a:r>
              <a:rPr lang="id-ID" sz="2600" dirty="0">
                <a:latin typeface="Garamond" panose="02020404030301010803" pitchFamily="18" charset="0"/>
              </a:rPr>
              <a:t> adalah </a:t>
            </a:r>
            <a:r>
              <a:rPr lang="id-ID" sz="2600" u="sng" dirty="0">
                <a:latin typeface="Garamond" panose="02020404030301010803" pitchFamily="18" charset="0"/>
              </a:rPr>
              <a:t>seni</a:t>
            </a:r>
            <a:r>
              <a:rPr lang="id-ID" sz="2600" dirty="0">
                <a:latin typeface="Garamond" panose="02020404030301010803" pitchFamily="18" charset="0"/>
              </a:rPr>
              <a:t> dan </a:t>
            </a:r>
            <a:r>
              <a:rPr lang="id-ID" sz="2600" u="sng" dirty="0">
                <a:latin typeface="Garamond" panose="02020404030301010803" pitchFamily="18" charset="0"/>
              </a:rPr>
              <a:t>ilmu</a:t>
            </a:r>
            <a:r>
              <a:rPr lang="id-ID" sz="2600" dirty="0">
                <a:latin typeface="Garamond" panose="02020404030301010803" pitchFamily="18" charset="0"/>
              </a:rPr>
              <a:t> </a:t>
            </a:r>
            <a:r>
              <a:rPr lang="id-ID" sz="2600" u="sng" dirty="0">
                <a:latin typeface="Garamond" panose="02020404030301010803" pitchFamily="18" charset="0"/>
              </a:rPr>
              <a:t>mengelola</a:t>
            </a:r>
            <a:r>
              <a:rPr lang="id-ID" sz="2600" dirty="0">
                <a:latin typeface="Garamond" panose="02020404030301010803" pitchFamily="18" charset="0"/>
              </a:rPr>
              <a:t> </a:t>
            </a:r>
            <a:r>
              <a:rPr lang="id-ID" sz="2600" u="sng" dirty="0">
                <a:latin typeface="Garamond" panose="02020404030301010803" pitchFamily="18" charset="0"/>
              </a:rPr>
              <a:t>sumber daya ilahi</a:t>
            </a:r>
            <a:r>
              <a:rPr lang="id-ID" sz="2600" dirty="0">
                <a:latin typeface="Garamond" panose="02020404030301010803" pitchFamily="18" charset="0"/>
              </a:rPr>
              <a:t> sebagai, dan berdasarkan pada, </a:t>
            </a:r>
            <a:r>
              <a:rPr lang="id-ID" sz="2600" u="sng" dirty="0">
                <a:latin typeface="Garamond" panose="02020404030301010803" pitchFamily="18" charset="0"/>
              </a:rPr>
              <a:t>amanah</a:t>
            </a:r>
            <a:r>
              <a:rPr lang="id-ID" sz="2600" dirty="0">
                <a:latin typeface="Garamond" panose="02020404030301010803" pitchFamily="18" charset="0"/>
              </a:rPr>
              <a:t> Allah untuk </a:t>
            </a:r>
            <a:r>
              <a:rPr lang="id-ID" sz="2600" u="sng" dirty="0">
                <a:latin typeface="Garamond" panose="02020404030301010803" pitchFamily="18" charset="0"/>
              </a:rPr>
              <a:t>menyejahterakan</a:t>
            </a:r>
            <a:r>
              <a:rPr lang="id-ID" sz="2600" dirty="0">
                <a:latin typeface="Garamond" panose="02020404030301010803" pitchFamily="18" charset="0"/>
              </a:rPr>
              <a:t> </a:t>
            </a:r>
            <a:r>
              <a:rPr lang="id-ID" sz="2600" u="sng" dirty="0">
                <a:latin typeface="Garamond" panose="02020404030301010803" pitchFamily="18" charset="0"/>
              </a:rPr>
              <a:t>perusahaan</a:t>
            </a:r>
            <a:r>
              <a:rPr lang="id-ID" sz="2600" dirty="0">
                <a:latin typeface="Garamond" panose="02020404030301010803" pitchFamily="18" charset="0"/>
              </a:rPr>
              <a:t>, </a:t>
            </a:r>
            <a:r>
              <a:rPr lang="id-ID" sz="2600" u="sng" dirty="0">
                <a:latin typeface="Garamond" panose="02020404030301010803" pitchFamily="18" charset="0"/>
              </a:rPr>
              <a:t>manusia</a:t>
            </a:r>
            <a:r>
              <a:rPr lang="id-ID" sz="2600" dirty="0">
                <a:latin typeface="Garamond" panose="02020404030301010803" pitchFamily="18" charset="0"/>
              </a:rPr>
              <a:t>, dan </a:t>
            </a:r>
            <a:r>
              <a:rPr lang="id-ID" sz="2600" u="sng" dirty="0">
                <a:latin typeface="Garamond" panose="02020404030301010803" pitchFamily="18" charset="0"/>
              </a:rPr>
              <a:t>alam</a:t>
            </a:r>
            <a:r>
              <a:rPr lang="id-ID" sz="2600" dirty="0">
                <a:latin typeface="Garamond" panose="02020404030301010803" pitchFamily="18" charset="0"/>
              </a:rPr>
              <a:t> dalam rangka </a:t>
            </a:r>
            <a:r>
              <a:rPr lang="id-ID" sz="2600" u="sng" dirty="0">
                <a:latin typeface="Garamond" panose="02020404030301010803" pitchFamily="18" charset="0"/>
              </a:rPr>
              <a:t>beribadah</a:t>
            </a:r>
            <a:r>
              <a:rPr lang="id-ID" sz="2600" dirty="0">
                <a:latin typeface="Garamond" panose="02020404030301010803" pitchFamily="18" charset="0"/>
              </a:rPr>
              <a:t>, </a:t>
            </a:r>
            <a:r>
              <a:rPr lang="id-ID" sz="2600" u="sng" dirty="0">
                <a:latin typeface="Garamond" panose="02020404030301010803" pitchFamily="18" charset="0"/>
              </a:rPr>
              <a:t>bertakwa</a:t>
            </a:r>
            <a:r>
              <a:rPr lang="id-ID" sz="2600" dirty="0">
                <a:latin typeface="Garamond" panose="02020404030301010803" pitchFamily="18" charset="0"/>
              </a:rPr>
              <a:t>, dan </a:t>
            </a:r>
            <a:r>
              <a:rPr lang="id-ID" sz="2600" u="sng" dirty="0">
                <a:latin typeface="Garamond" panose="02020404030301010803" pitchFamily="18" charset="0"/>
              </a:rPr>
              <a:t>kembali</a:t>
            </a:r>
            <a:r>
              <a:rPr lang="id-ID" sz="2600" dirty="0">
                <a:latin typeface="Garamond" panose="02020404030301010803" pitchFamily="18" charset="0"/>
              </a:rPr>
              <a:t> kepada </a:t>
            </a:r>
            <a:r>
              <a:rPr lang="id-ID" sz="2600" u="sng" dirty="0">
                <a:latin typeface="Garamond" panose="02020404030301010803" pitchFamily="18" charset="0"/>
              </a:rPr>
              <a:t>Allah</a:t>
            </a:r>
            <a:r>
              <a:rPr lang="id-ID" sz="2600" dirty="0">
                <a:latin typeface="Garamond" panose="02020404030301010803" pitchFamily="18" charset="0"/>
              </a:rPr>
              <a:t> dengan jiwa yang </a:t>
            </a:r>
            <a:r>
              <a:rPr lang="id-ID" sz="2600" u="sng" dirty="0">
                <a:latin typeface="Garamond" panose="02020404030301010803" pitchFamily="18" charset="0"/>
              </a:rPr>
              <a:t>suci</a:t>
            </a:r>
            <a:r>
              <a:rPr lang="id-ID" sz="2600" dirty="0">
                <a:latin typeface="Garamond" panose="02020404030301010803" pitchFamily="18" charset="0"/>
              </a:rPr>
              <a:t>, </a:t>
            </a:r>
            <a:r>
              <a:rPr lang="id-ID" sz="2600" u="sng" dirty="0">
                <a:latin typeface="Garamond" panose="02020404030301010803" pitchFamily="18" charset="0"/>
              </a:rPr>
              <a:t>tenang</a:t>
            </a:r>
            <a:r>
              <a:rPr lang="id-ID" sz="2600" dirty="0">
                <a:latin typeface="Garamond" panose="02020404030301010803" pitchFamily="18" charset="0"/>
              </a:rPr>
              <a:t>, dan </a:t>
            </a:r>
            <a:r>
              <a:rPr lang="id-ID" sz="2600" u="sng" dirty="0">
                <a:latin typeface="Garamond" panose="02020404030301010803" pitchFamily="18" charset="0"/>
              </a:rPr>
              <a:t>ridha </a:t>
            </a:r>
            <a:r>
              <a:rPr lang="id-ID" sz="2600" dirty="0">
                <a:latin typeface="Garamond" panose="02020404030301010803" pitchFamily="18" charset="0"/>
              </a:rPr>
              <a:t>(Triyuwono)</a:t>
            </a:r>
            <a:endParaRPr lang="id-ID" sz="2600" u="sng" dirty="0">
              <a:latin typeface="Garamond" panose="02020404030301010803" pitchFamily="18" charset="0"/>
            </a:endParaRP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54758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9376C3DD-83AB-461B-AE77-C79F17B28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>
                <a:latin typeface="Garamond" panose="02020404030301010803" pitchFamily="18" charset="0"/>
              </a:rPr>
              <a:t>Ilmu Manajemen Islam (ilwiira)</a:t>
            </a: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E5AE01CE-2E96-47B1-800F-5A19582DD5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1759445"/>
              </p:ext>
            </p:extLst>
          </p:nvPr>
        </p:nvGraphicFramePr>
        <p:xfrm>
          <a:off x="0" y="1905000"/>
          <a:ext cx="11125200" cy="42307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0216A957-937A-4C2D-B296-099B44C1DC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42512" y="3124189"/>
            <a:ext cx="1633870" cy="180457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94B009-AAD7-4243-9AAB-BDDE789270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4542" y="3118092"/>
            <a:ext cx="1633870" cy="181066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6D1F6BB-A8DE-45DF-A2BB-4F6A741661BD}"/>
              </a:ext>
            </a:extLst>
          </p:cNvPr>
          <p:cNvSpPr/>
          <p:nvPr/>
        </p:nvSpPr>
        <p:spPr>
          <a:xfrm>
            <a:off x="574542" y="5062330"/>
            <a:ext cx="10901840" cy="148424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u="sng" dirty="0">
                <a:latin typeface="Garamond" panose="02020404030301010803" pitchFamily="18" charset="0"/>
              </a:rPr>
              <a:t>Ilmu Manajemen Islam</a:t>
            </a:r>
            <a:r>
              <a:rPr lang="id-ID" sz="2400" dirty="0">
                <a:latin typeface="Garamond" panose="02020404030301010803" pitchFamily="18" charset="0"/>
              </a:rPr>
              <a:t> adalah kesatuan yang tidak terpisahkan dari ilmu manajemen syariah, ilmu manajemen tarikat, ilmu manajemen makrifat, dan ilmu manajemen hakikat (Triyuwono)</a:t>
            </a:r>
          </a:p>
        </p:txBody>
      </p:sp>
    </p:spTree>
    <p:extLst>
      <p:ext uri="{BB962C8B-B14F-4D97-AF65-F5344CB8AC3E}">
        <p14:creationId xmlns:p14="http://schemas.microsoft.com/office/powerpoint/2010/main" val="84086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981C165-8B90-4BD7-8119-9FA5A1935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1F8760-A010-4BCE-8128-2F9983B77D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Triple Bottom Line (Elkington 1979)(mesa)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5FF9F6-0C48-405B-A855-66ADF713437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id-ID" sz="2800" dirty="0">
                <a:latin typeface="Garamond" panose="02020404030301010803" pitchFamily="18" charset="0"/>
              </a:rPr>
              <a:t>Profit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id-ID" sz="2800" dirty="0">
                <a:latin typeface="Garamond" panose="02020404030301010803" pitchFamily="18" charset="0"/>
              </a:rPr>
              <a:t>Planet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id-ID" sz="2800" dirty="0">
                <a:latin typeface="Garamond" panose="02020404030301010803" pitchFamily="18" charset="0"/>
              </a:rPr>
              <a:t>People</a:t>
            </a:r>
          </a:p>
          <a:p>
            <a:pPr marL="0" indent="0">
              <a:spcBef>
                <a:spcPts val="0"/>
              </a:spcBef>
              <a:buNone/>
            </a:pPr>
            <a:endParaRPr lang="id-ID" sz="2800" dirty="0">
              <a:latin typeface="Garamond" panose="02020404030301010803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id-ID" sz="2800" dirty="0">
                <a:latin typeface="Garamond" panose="02020404030301010803" pitchFamily="18" charset="0"/>
              </a:rPr>
              <a:t>Bisnis dilakukan dalam rangka menyejahterakan pemilik perusahaan (kapitalis), bumi, dan manusia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7AC3BB7-F685-4214-A3C8-AA528783D7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Pentuple Bottom Line (Triyuwono 2016) (ilwiira)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EDB4755-E2A2-4F59-AF8D-EB381F3F82FD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id-ID" sz="2800" dirty="0">
                <a:latin typeface="Garamond" panose="02020404030301010803" pitchFamily="18" charset="0"/>
              </a:rPr>
              <a:t>Profit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id-ID" sz="2800" dirty="0">
                <a:latin typeface="Garamond" panose="02020404030301010803" pitchFamily="18" charset="0"/>
              </a:rPr>
              <a:t>Planet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id-ID" sz="2800" dirty="0">
                <a:latin typeface="Garamond" panose="02020404030301010803" pitchFamily="18" charset="0"/>
              </a:rPr>
              <a:t>People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id-ID" sz="2800" dirty="0">
                <a:latin typeface="Garamond" panose="02020404030301010803" pitchFamily="18" charset="0"/>
              </a:rPr>
              <a:t>Prophet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id-ID" sz="2800" dirty="0">
                <a:latin typeface="Garamond" panose="02020404030301010803" pitchFamily="18" charset="0"/>
              </a:rPr>
              <a:t>God</a:t>
            </a:r>
          </a:p>
          <a:p>
            <a:pPr marL="0" indent="0">
              <a:spcBef>
                <a:spcPts val="0"/>
              </a:spcBef>
              <a:buNone/>
            </a:pPr>
            <a:r>
              <a:rPr lang="id-ID" sz="2800" dirty="0">
                <a:latin typeface="Garamond" panose="02020404030301010803" pitchFamily="18" charset="0"/>
              </a:rPr>
              <a:t>Bisnis dilakukan untuk mendistribusikan kesejahteraan (rejeki) kepada perusahaan, alam, dan manusia dengan cara-cara profetik dalam rangka kembali kepada Tuhan</a:t>
            </a:r>
          </a:p>
        </p:txBody>
      </p:sp>
    </p:spTree>
    <p:extLst>
      <p:ext uri="{BB962C8B-B14F-4D97-AF65-F5344CB8AC3E}">
        <p14:creationId xmlns:p14="http://schemas.microsoft.com/office/powerpoint/2010/main" val="306562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2E7A4-169F-4A3C-9E00-77C7046BF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31EA96-E7AA-4570-A035-F704FE7646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Pengukuran Kinerja Bank Konvensional (mesa)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870BD8-4230-4405-937E-00CFED5D450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d-ID" sz="2800" dirty="0">
                <a:latin typeface="Garamond" panose="02020404030301010803" pitchFamily="18" charset="0"/>
              </a:rPr>
              <a:t>CAMELS</a:t>
            </a:r>
          </a:p>
          <a:p>
            <a:pPr lvl="1">
              <a:spcBef>
                <a:spcPts val="0"/>
              </a:spcBef>
            </a:pPr>
            <a:r>
              <a:rPr lang="id-ID" sz="2400" u="sng" dirty="0">
                <a:latin typeface="Garamond" panose="02020404030301010803" pitchFamily="18" charset="0"/>
              </a:rPr>
              <a:t>C</a:t>
            </a:r>
            <a:r>
              <a:rPr lang="id-ID" sz="2400" dirty="0">
                <a:latin typeface="Garamond" panose="02020404030301010803" pitchFamily="18" charset="0"/>
              </a:rPr>
              <a:t>apital</a:t>
            </a:r>
          </a:p>
          <a:p>
            <a:pPr lvl="1">
              <a:spcBef>
                <a:spcPts val="0"/>
              </a:spcBef>
            </a:pPr>
            <a:r>
              <a:rPr lang="id-ID" sz="2400" u="sng" dirty="0">
                <a:latin typeface="Garamond" panose="02020404030301010803" pitchFamily="18" charset="0"/>
              </a:rPr>
              <a:t>A</a:t>
            </a:r>
            <a:r>
              <a:rPr lang="id-ID" sz="2400" dirty="0">
                <a:latin typeface="Garamond" panose="02020404030301010803" pitchFamily="18" charset="0"/>
              </a:rPr>
              <a:t>ssets quality</a:t>
            </a:r>
          </a:p>
          <a:p>
            <a:pPr lvl="1">
              <a:spcBef>
                <a:spcPts val="0"/>
              </a:spcBef>
            </a:pPr>
            <a:r>
              <a:rPr lang="id-ID" sz="2400" u="sng" dirty="0">
                <a:latin typeface="Garamond" panose="02020404030301010803" pitchFamily="18" charset="0"/>
              </a:rPr>
              <a:t>M</a:t>
            </a:r>
            <a:r>
              <a:rPr lang="id-ID" sz="2400" dirty="0">
                <a:latin typeface="Garamond" panose="02020404030301010803" pitchFamily="18" charset="0"/>
              </a:rPr>
              <a:t>anagement</a:t>
            </a:r>
          </a:p>
          <a:p>
            <a:pPr lvl="1">
              <a:spcBef>
                <a:spcPts val="0"/>
              </a:spcBef>
            </a:pPr>
            <a:r>
              <a:rPr lang="id-ID" sz="2400" u="sng" dirty="0">
                <a:latin typeface="Garamond" panose="02020404030301010803" pitchFamily="18" charset="0"/>
              </a:rPr>
              <a:t>E</a:t>
            </a:r>
            <a:r>
              <a:rPr lang="id-ID" sz="2400" dirty="0">
                <a:latin typeface="Garamond" panose="02020404030301010803" pitchFamily="18" charset="0"/>
              </a:rPr>
              <a:t>arnings</a:t>
            </a:r>
          </a:p>
          <a:p>
            <a:pPr lvl="1">
              <a:spcBef>
                <a:spcPts val="0"/>
              </a:spcBef>
            </a:pPr>
            <a:r>
              <a:rPr lang="id-ID" sz="2400" u="sng" dirty="0">
                <a:latin typeface="Garamond" panose="02020404030301010803" pitchFamily="18" charset="0"/>
              </a:rPr>
              <a:t>L</a:t>
            </a:r>
            <a:r>
              <a:rPr lang="id-ID" sz="2400" dirty="0">
                <a:latin typeface="Garamond" panose="02020404030301010803" pitchFamily="18" charset="0"/>
              </a:rPr>
              <a:t>iquidity</a:t>
            </a:r>
          </a:p>
          <a:p>
            <a:pPr lvl="1">
              <a:spcBef>
                <a:spcPts val="0"/>
              </a:spcBef>
            </a:pPr>
            <a:r>
              <a:rPr lang="id-ID" sz="2400" u="sng" dirty="0">
                <a:latin typeface="Garamond" panose="02020404030301010803" pitchFamily="18" charset="0"/>
              </a:rPr>
              <a:t>S</a:t>
            </a:r>
            <a:r>
              <a:rPr lang="id-ID" sz="2400" dirty="0">
                <a:latin typeface="Garamond" panose="02020404030301010803" pitchFamily="18" charset="0"/>
              </a:rPr>
              <a:t>ensitivity to market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8E1124-A662-4243-8BBB-4DDF1E8BA8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Pengukuran Kinerja Bank Syariah (ilwiira)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93AD17-383D-4269-B6DA-2AA4930C70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24600" y="2509936"/>
            <a:ext cx="4800600" cy="4348063"/>
          </a:xfrm>
        </p:spPr>
        <p:txBody>
          <a:bodyPr>
            <a:normAutofit/>
          </a:bodyPr>
          <a:lstStyle/>
          <a:p>
            <a:r>
              <a:rPr lang="id-ID" dirty="0">
                <a:latin typeface="Garamond" panose="02020404030301010803" pitchFamily="18" charset="0"/>
              </a:rPr>
              <a:t>ANGELS (Triyuwono 2011a)</a:t>
            </a:r>
          </a:p>
          <a:p>
            <a:pPr lvl="1"/>
            <a:r>
              <a:rPr lang="id-ID" i="1" u="sng" dirty="0">
                <a:latin typeface="Garamond" panose="02020404030301010803" pitchFamily="18" charset="0"/>
              </a:rPr>
              <a:t>A</a:t>
            </a:r>
            <a:r>
              <a:rPr lang="id-ID" i="1" dirty="0">
                <a:latin typeface="Garamond" panose="02020404030301010803" pitchFamily="18" charset="0"/>
              </a:rPr>
              <a:t>manah</a:t>
            </a:r>
            <a:r>
              <a:rPr lang="id-ID" dirty="0">
                <a:latin typeface="Garamond" panose="02020404030301010803" pitchFamily="18" charset="0"/>
              </a:rPr>
              <a:t> strategic management</a:t>
            </a:r>
          </a:p>
          <a:p>
            <a:pPr lvl="1"/>
            <a:r>
              <a:rPr lang="id-ID" u="sng" dirty="0">
                <a:latin typeface="Garamond" panose="02020404030301010803" pitchFamily="18" charset="0"/>
              </a:rPr>
              <a:t>N</a:t>
            </a:r>
            <a:r>
              <a:rPr lang="id-ID" dirty="0">
                <a:latin typeface="Garamond" panose="02020404030301010803" pitchFamily="18" charset="0"/>
              </a:rPr>
              <a:t>on-economic wealth (mental and spiritual wealth)</a:t>
            </a:r>
          </a:p>
          <a:p>
            <a:pPr lvl="1"/>
            <a:r>
              <a:rPr lang="id-ID" u="sng" dirty="0">
                <a:latin typeface="Garamond" panose="02020404030301010803" pitchFamily="18" charset="0"/>
              </a:rPr>
              <a:t>G</a:t>
            </a:r>
            <a:r>
              <a:rPr lang="id-ID" dirty="0">
                <a:latin typeface="Garamond" panose="02020404030301010803" pitchFamily="18" charset="0"/>
              </a:rPr>
              <a:t>ive out (distribution to direct stakeholders and non-direct stakeholders)</a:t>
            </a:r>
          </a:p>
          <a:p>
            <a:pPr lvl="1"/>
            <a:r>
              <a:rPr lang="id-ID" u="sng" dirty="0">
                <a:latin typeface="Garamond" panose="02020404030301010803" pitchFamily="18" charset="0"/>
              </a:rPr>
              <a:t>E</a:t>
            </a:r>
            <a:r>
              <a:rPr lang="id-ID" dirty="0">
                <a:latin typeface="Garamond" panose="02020404030301010803" pitchFamily="18" charset="0"/>
              </a:rPr>
              <a:t>arnings (</a:t>
            </a:r>
            <a:r>
              <a:rPr lang="id-ID" i="1" dirty="0">
                <a:latin typeface="Garamond" panose="02020404030301010803" pitchFamily="18" charset="0"/>
              </a:rPr>
              <a:t>halal-thayyib</a:t>
            </a:r>
            <a:r>
              <a:rPr lang="id-ID" dirty="0">
                <a:latin typeface="Garamond" panose="02020404030301010803" pitchFamily="18" charset="0"/>
              </a:rPr>
              <a:t> earnings)</a:t>
            </a:r>
          </a:p>
          <a:p>
            <a:pPr lvl="1"/>
            <a:r>
              <a:rPr lang="id-ID" u="sng" dirty="0">
                <a:latin typeface="Garamond" panose="02020404030301010803" pitchFamily="18" charset="0"/>
              </a:rPr>
              <a:t>L</a:t>
            </a:r>
            <a:r>
              <a:rPr lang="id-ID" dirty="0">
                <a:latin typeface="Garamond" panose="02020404030301010803" pitchFamily="18" charset="0"/>
              </a:rPr>
              <a:t>iquidity (</a:t>
            </a:r>
            <a:r>
              <a:rPr lang="id-ID" i="1" dirty="0">
                <a:latin typeface="Garamond" panose="02020404030301010803" pitchFamily="18" charset="0"/>
              </a:rPr>
              <a:t>halal-thayyib </a:t>
            </a:r>
            <a:r>
              <a:rPr lang="id-ID" dirty="0">
                <a:latin typeface="Garamond" panose="02020404030301010803" pitchFamily="18" charset="0"/>
              </a:rPr>
              <a:t>liquidity)</a:t>
            </a:r>
          </a:p>
          <a:p>
            <a:pPr lvl="1"/>
            <a:r>
              <a:rPr lang="id-ID" u="sng" dirty="0">
                <a:latin typeface="Garamond" panose="02020404030301010803" pitchFamily="18" charset="0"/>
              </a:rPr>
              <a:t>S</a:t>
            </a:r>
            <a:r>
              <a:rPr lang="id-ID" dirty="0">
                <a:latin typeface="Garamond" panose="02020404030301010803" pitchFamily="18" charset="0"/>
              </a:rPr>
              <a:t>ocio-economic wealth (zakat, infaq, and sadaqah)</a:t>
            </a:r>
          </a:p>
        </p:txBody>
      </p:sp>
    </p:spTree>
    <p:extLst>
      <p:ext uri="{BB962C8B-B14F-4D97-AF65-F5344CB8AC3E}">
        <p14:creationId xmlns:p14="http://schemas.microsoft.com/office/powerpoint/2010/main" val="347779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1416A-6DD8-4BB5-9D55-FFB962D8F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596C3D-F7F4-43B9-8D18-6BC89F58E5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Entity Theory (mesa)</a:t>
            </a:r>
            <a:r>
              <a:rPr lang="id-ID" sz="3200" dirty="0"/>
              <a:t>	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F83C23-793C-4B45-A955-959F583B853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d-ID" dirty="0">
                <a:latin typeface="Garamond" panose="02020404030301010803" pitchFamily="18" charset="0"/>
              </a:rPr>
              <a:t>ET adalah alat untuk mendapatkan keuntungan bagi pemilik perusahaan</a:t>
            </a:r>
          </a:p>
          <a:p>
            <a:r>
              <a:rPr lang="id-ID" dirty="0">
                <a:latin typeface="Garamond" panose="02020404030301010803" pitchFamily="18" charset="0"/>
              </a:rPr>
              <a:t>Pemilik </a:t>
            </a:r>
            <a:r>
              <a:rPr lang="id-ID" dirty="0">
                <a:latin typeface="Garamond" panose="02020404030301010803" pitchFamily="18" charset="0"/>
                <a:sym typeface="Wingdings" panose="05000000000000000000" pitchFamily="2" charset="2"/>
              </a:rPr>
              <a:t> Kapitalis (</a:t>
            </a:r>
            <a:r>
              <a:rPr lang="id-ID" i="1" dirty="0">
                <a:latin typeface="Garamond" panose="02020404030301010803" pitchFamily="18" charset="0"/>
                <a:sym typeface="Wingdings" panose="05000000000000000000" pitchFamily="2" charset="2"/>
              </a:rPr>
              <a:t>capitalist</a:t>
            </a:r>
            <a:r>
              <a:rPr lang="id-ID" dirty="0">
                <a:latin typeface="Garamond" panose="02020404030301010803" pitchFamily="18" charset="0"/>
                <a:sym typeface="Wingdings" panose="05000000000000000000" pitchFamily="2" charset="2"/>
              </a:rPr>
              <a:t>)</a:t>
            </a:r>
          </a:p>
          <a:p>
            <a:r>
              <a:rPr lang="id-ID" dirty="0">
                <a:latin typeface="Garamond" panose="02020404030301010803" pitchFamily="18" charset="0"/>
                <a:sym typeface="Wingdings" panose="05000000000000000000" pitchFamily="2" charset="2"/>
              </a:rPr>
              <a:t>Pengelola  Manusia (manajemen)</a:t>
            </a:r>
          </a:p>
          <a:p>
            <a:r>
              <a:rPr lang="id-ID" dirty="0">
                <a:latin typeface="Garamond" panose="02020404030301010803" pitchFamily="18" charset="0"/>
                <a:sym typeface="Wingdings" panose="05000000000000000000" pitchFamily="2" charset="2"/>
              </a:rPr>
              <a:t>Konsep income  Laba (profit)</a:t>
            </a:r>
          </a:p>
          <a:p>
            <a:r>
              <a:rPr lang="id-ID" dirty="0">
                <a:latin typeface="Garamond" panose="02020404030301010803" pitchFamily="18" charset="0"/>
                <a:sym typeface="Wingdings" panose="05000000000000000000" pitchFamily="2" charset="2"/>
              </a:rPr>
              <a:t>Bentuk akuntabilitas  Materi</a:t>
            </a:r>
          </a:p>
          <a:p>
            <a:r>
              <a:rPr lang="id-ID" dirty="0">
                <a:latin typeface="Garamond" panose="02020404030301010803" pitchFamily="18" charset="0"/>
                <a:sym typeface="Wingdings" panose="05000000000000000000" pitchFamily="2" charset="2"/>
              </a:rPr>
              <a:t>Arah akuntabilitas  Kapitalis </a:t>
            </a:r>
            <a:endParaRPr lang="id-ID" dirty="0">
              <a:latin typeface="Garamond" panose="02020404030301010803" pitchFamily="18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437273-01E7-48F4-B8A6-42BBA84CC2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d-ID" sz="3200" dirty="0">
                <a:latin typeface="Garamond" panose="02020404030301010803" pitchFamily="18" charset="0"/>
              </a:rPr>
              <a:t>Shariah Enterprise Theory (SET) (ilwiira) (Triyuwono 2012)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BF9721-D04B-49F4-AD17-311AE3051BEE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d-ID" dirty="0">
                <a:latin typeface="Garamond" panose="02020404030301010803" pitchFamily="18" charset="0"/>
              </a:rPr>
              <a:t>SET adalah alat yang digunakan untuk mengolah dan mendistribusikan rahmat bagi manusia dan alam berdasarkan pada amanah Allah</a:t>
            </a:r>
          </a:p>
          <a:p>
            <a:r>
              <a:rPr lang="id-ID" dirty="0">
                <a:latin typeface="Garamond" panose="02020404030301010803" pitchFamily="18" charset="0"/>
              </a:rPr>
              <a:t>Pemilik </a:t>
            </a:r>
            <a:r>
              <a:rPr lang="id-ID" dirty="0">
                <a:latin typeface="Garamond" panose="02020404030301010803" pitchFamily="18" charset="0"/>
                <a:sym typeface="Wingdings" panose="05000000000000000000" pitchFamily="2" charset="2"/>
              </a:rPr>
              <a:t> Allah</a:t>
            </a:r>
          </a:p>
          <a:p>
            <a:r>
              <a:rPr lang="id-ID" dirty="0">
                <a:latin typeface="Garamond" panose="02020404030301010803" pitchFamily="18" charset="0"/>
              </a:rPr>
              <a:t>Pemegang amanah </a:t>
            </a:r>
            <a:r>
              <a:rPr lang="id-ID" dirty="0">
                <a:latin typeface="Garamond" panose="02020404030301010803" pitchFamily="18" charset="0"/>
                <a:sym typeface="Wingdings" panose="05000000000000000000" pitchFamily="2" charset="2"/>
              </a:rPr>
              <a:t> Manusia (manajemen)</a:t>
            </a:r>
            <a:endParaRPr lang="id-ID" dirty="0">
              <a:latin typeface="Garamond" panose="02020404030301010803" pitchFamily="18" charset="0"/>
            </a:endParaRPr>
          </a:p>
          <a:p>
            <a:r>
              <a:rPr lang="id-ID" dirty="0">
                <a:latin typeface="Garamond" panose="02020404030301010803" pitchFamily="18" charset="0"/>
              </a:rPr>
              <a:t>Konsep income </a:t>
            </a:r>
            <a:r>
              <a:rPr lang="id-ID" dirty="0">
                <a:latin typeface="Garamond" panose="02020404030301010803" pitchFamily="18" charset="0"/>
                <a:sym typeface="Wingdings" panose="05000000000000000000" pitchFamily="2" charset="2"/>
              </a:rPr>
              <a:t> Nilai-tambah syariah</a:t>
            </a:r>
          </a:p>
          <a:p>
            <a:r>
              <a:rPr lang="id-ID" dirty="0">
                <a:latin typeface="Garamond" panose="02020404030301010803" pitchFamily="18" charset="0"/>
                <a:sym typeface="Wingdings" panose="05000000000000000000" pitchFamily="2" charset="2"/>
              </a:rPr>
              <a:t>Bentuk akuntabilitas  Materi, mental, dan spiritual</a:t>
            </a:r>
          </a:p>
          <a:p>
            <a:r>
              <a:rPr lang="id-ID" dirty="0">
                <a:latin typeface="Garamond" panose="02020404030301010803" pitchFamily="18" charset="0"/>
                <a:sym typeface="Wingdings" panose="05000000000000000000" pitchFamily="2" charset="2"/>
              </a:rPr>
              <a:t>Arah akuntabilitas  Tuhan, manusia, dan alam</a:t>
            </a:r>
            <a:endParaRPr lang="id-ID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05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614AD8CC-61F3-4EBF-9070-9B3BF35AB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Garamond" panose="02020404030301010803" pitchFamily="18" charset="0"/>
              </a:rPr>
              <a:t>Nilai-tambah Ekonomi (mesa) (</a:t>
            </a:r>
            <a:r>
              <a:rPr lang="en-US" dirty="0">
                <a:latin typeface="Garamond" panose="02020404030301010803" pitchFamily="18" charset="0"/>
              </a:rPr>
              <a:t>Reilly </a:t>
            </a:r>
            <a:r>
              <a:rPr lang="id-ID" dirty="0">
                <a:latin typeface="Garamond" panose="02020404030301010803" pitchFamily="18" charset="0"/>
              </a:rPr>
              <a:t>&amp;</a:t>
            </a:r>
            <a:r>
              <a:rPr lang="en-US" dirty="0">
                <a:latin typeface="Garamond" panose="02020404030301010803" pitchFamily="18" charset="0"/>
              </a:rPr>
              <a:t> Brown 2000)</a:t>
            </a:r>
            <a:endParaRPr lang="id-ID" dirty="0">
              <a:latin typeface="Garamond" panose="02020404030301010803" pitchFamily="18" charset="0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3B9DAE4-C287-4307-879E-1558FB1AE3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Garamond" panose="02020404030301010803" pitchFamily="18" charset="0"/>
              </a:rPr>
              <a:t>Economic Value Added (EVA) is an internal management performance measure that compares </a:t>
            </a:r>
            <a:r>
              <a:rPr lang="en-US" sz="3200" u="sng" dirty="0">
                <a:latin typeface="Garamond" panose="02020404030301010803" pitchFamily="18" charset="0"/>
              </a:rPr>
              <a:t>net operating profit </a:t>
            </a:r>
            <a:r>
              <a:rPr lang="en-US" sz="3200" dirty="0">
                <a:latin typeface="Garamond" panose="02020404030301010803" pitchFamily="18" charset="0"/>
              </a:rPr>
              <a:t>to total </a:t>
            </a:r>
            <a:r>
              <a:rPr lang="en-US" sz="3200" dirty="0">
                <a:solidFill>
                  <a:schemeClr val="tx2">
                    <a:lumMod val="75000"/>
                    <a:lumOff val="25000"/>
                  </a:schemeClr>
                </a:solidFill>
                <a:latin typeface="Garamond" panose="02020404030301010803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cost of capital</a:t>
            </a:r>
            <a:r>
              <a:rPr lang="en-US" sz="3200" dirty="0">
                <a:latin typeface="Garamond" panose="02020404030301010803" pitchFamily="18" charset="0"/>
              </a:rPr>
              <a:t>. I</a:t>
            </a:r>
            <a:r>
              <a:rPr lang="id-ID" sz="3200" dirty="0">
                <a:latin typeface="Garamond" panose="02020404030301010803" pitchFamily="18" charset="0"/>
              </a:rPr>
              <a:t>t i</a:t>
            </a:r>
            <a:r>
              <a:rPr lang="en-US" sz="3200" dirty="0" err="1">
                <a:latin typeface="Garamond" panose="02020404030301010803" pitchFamily="18" charset="0"/>
              </a:rPr>
              <a:t>ndicates</a:t>
            </a:r>
            <a:r>
              <a:rPr lang="en-US" sz="3200" dirty="0">
                <a:latin typeface="Garamond" panose="02020404030301010803" pitchFamily="18" charset="0"/>
              </a:rPr>
              <a:t> how profitable company projects are as sign of management performance</a:t>
            </a:r>
            <a:endParaRPr lang="id-ID" sz="3200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291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6F392BE2-F4F8-45F4-91AB-B4423E488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>
                <a:latin typeface="Garamond" panose="02020404030301010803" pitchFamily="18" charset="0"/>
              </a:rPr>
              <a:t>Nilai-tambah Syariah (ilwiira) (Triyuwono 2011b)</a:t>
            </a: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3469BCE5-5342-419A-AA36-22952B5863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9340001"/>
              </p:ext>
            </p:extLst>
          </p:nvPr>
        </p:nvGraphicFramePr>
        <p:xfrm>
          <a:off x="1066800" y="1646238"/>
          <a:ext cx="100584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Arrow: Right 9">
            <a:extLst>
              <a:ext uri="{FF2B5EF4-FFF2-40B4-BE49-F238E27FC236}">
                <a16:creationId xmlns:a16="http://schemas.microsoft.com/office/drawing/2014/main" id="{0D51B956-45B8-4385-8DC4-8FED02424304}"/>
              </a:ext>
            </a:extLst>
          </p:cNvPr>
          <p:cNvSpPr/>
          <p:nvPr/>
        </p:nvSpPr>
        <p:spPr>
          <a:xfrm>
            <a:off x="1351722" y="3429000"/>
            <a:ext cx="2663687" cy="1188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Diperoleh secara halal &amp; thayyib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14CCDF37-CA99-44CD-9A9B-CA738DFB19F9}"/>
              </a:ext>
            </a:extLst>
          </p:cNvPr>
          <p:cNvSpPr/>
          <p:nvPr/>
        </p:nvSpPr>
        <p:spPr>
          <a:xfrm>
            <a:off x="8176591" y="3429000"/>
            <a:ext cx="2782957" cy="1188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Didistribusikan secara halal &amp; thayyib</a:t>
            </a:r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AD523D32-AAC8-4EDA-AFAE-861AF8FFC4E3}"/>
              </a:ext>
            </a:extLst>
          </p:cNvPr>
          <p:cNvSpPr/>
          <p:nvPr/>
        </p:nvSpPr>
        <p:spPr>
          <a:xfrm>
            <a:off x="4366591" y="5327374"/>
            <a:ext cx="3346173" cy="11926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Diproses secara halal &amp; thayyib</a:t>
            </a:r>
          </a:p>
        </p:txBody>
      </p:sp>
    </p:spTree>
    <p:extLst>
      <p:ext uri="{BB962C8B-B14F-4D97-AF65-F5344CB8AC3E}">
        <p14:creationId xmlns:p14="http://schemas.microsoft.com/office/powerpoint/2010/main" val="383741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1F00B1-0AE9-471E-9E5E-85B1E3D5C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Garamond" panose="02020404030301010803" pitchFamily="18" charset="0"/>
              </a:rPr>
              <a:t>Kinerja Manajemen (mesa) (Kaplan &amp; Norton 1992)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4917009-5AD2-4109-9D57-B5A2FB80F1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121" y="1905000"/>
            <a:ext cx="5977758" cy="4267200"/>
          </a:xfrm>
        </p:spPr>
      </p:pic>
    </p:spTree>
    <p:extLst>
      <p:ext uri="{BB962C8B-B14F-4D97-AF65-F5344CB8AC3E}">
        <p14:creationId xmlns:p14="http://schemas.microsoft.com/office/powerpoint/2010/main" val="1090193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1E59EEB-0E75-4357-A4A0-E2A1C5F17C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901868"/>
              </p:ext>
            </p:extLst>
          </p:nvPr>
        </p:nvGraphicFramePr>
        <p:xfrm>
          <a:off x="1431235" y="1948070"/>
          <a:ext cx="9263269" cy="413949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39188">
                  <a:extLst>
                    <a:ext uri="{9D8B030D-6E8A-4147-A177-3AD203B41FA5}">
                      <a16:colId xmlns:a16="http://schemas.microsoft.com/office/drawing/2014/main" val="2541373929"/>
                    </a:ext>
                  </a:extLst>
                </a:gridCol>
                <a:gridCol w="1264343">
                  <a:extLst>
                    <a:ext uri="{9D8B030D-6E8A-4147-A177-3AD203B41FA5}">
                      <a16:colId xmlns:a16="http://schemas.microsoft.com/office/drawing/2014/main" val="265881919"/>
                    </a:ext>
                  </a:extLst>
                </a:gridCol>
                <a:gridCol w="1983649">
                  <a:extLst>
                    <a:ext uri="{9D8B030D-6E8A-4147-A177-3AD203B41FA5}">
                      <a16:colId xmlns:a16="http://schemas.microsoft.com/office/drawing/2014/main" val="3325621606"/>
                    </a:ext>
                  </a:extLst>
                </a:gridCol>
                <a:gridCol w="2107628">
                  <a:extLst>
                    <a:ext uri="{9D8B030D-6E8A-4147-A177-3AD203B41FA5}">
                      <a16:colId xmlns:a16="http://schemas.microsoft.com/office/drawing/2014/main" val="4026037873"/>
                    </a:ext>
                  </a:extLst>
                </a:gridCol>
                <a:gridCol w="1473702">
                  <a:extLst>
                    <a:ext uri="{9D8B030D-6E8A-4147-A177-3AD203B41FA5}">
                      <a16:colId xmlns:a16="http://schemas.microsoft.com/office/drawing/2014/main" val="3789630755"/>
                    </a:ext>
                  </a:extLst>
                </a:gridCol>
                <a:gridCol w="1894759">
                  <a:extLst>
                    <a:ext uri="{9D8B030D-6E8A-4147-A177-3AD203B41FA5}">
                      <a16:colId xmlns:a16="http://schemas.microsoft.com/office/drawing/2014/main" val="3092535419"/>
                    </a:ext>
                  </a:extLst>
                </a:gridCol>
              </a:tblGrid>
              <a:tr h="352990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D" sz="200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No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D" sz="200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Realitas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D" sz="20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Perspektif</a:t>
                      </a:r>
                      <a:endParaRPr lang="id-ID" sz="200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D" sz="20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Indikator</a:t>
                      </a:r>
                      <a:endParaRPr lang="id-ID" sz="200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D" sz="200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Orientasi </a:t>
                      </a:r>
                      <a:endParaRPr lang="id-ID" sz="200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D" sz="2000" i="1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Stakeholders</a:t>
                      </a:r>
                      <a:endParaRPr lang="id-ID" sz="2000" i="1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63785414"/>
                  </a:ext>
                </a:extLst>
              </a:tr>
              <a:tr h="352990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D" sz="200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1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D" sz="200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Fisik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D" sz="200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Kesalehan</a:t>
                      </a:r>
                      <a:r>
                        <a:rPr lang="en-ID" sz="200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 </a:t>
                      </a:r>
                      <a:r>
                        <a:rPr lang="en-ID" sz="200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Keuangan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51130" algn="l"/>
                        </a:tabLst>
                      </a:pPr>
                      <a:r>
                        <a:rPr lang="en-ID" sz="200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Zakat</a:t>
                      </a:r>
                      <a:r>
                        <a:rPr lang="id-ID" sz="200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, infaq, dan sadakah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200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Proses dan Hasil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2000" b="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Manusia</a:t>
                      </a:r>
                      <a:r>
                        <a:rPr lang="en-ID" sz="2000" b="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, </a:t>
                      </a:r>
                      <a:r>
                        <a:rPr lang="en-ID" sz="2000" b="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Alam</a:t>
                      </a:r>
                      <a:r>
                        <a:rPr lang="en-ID" sz="2000" b="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, dan </a:t>
                      </a:r>
                      <a:r>
                        <a:rPr lang="en-ID" sz="2000" b="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Tuhan</a:t>
                      </a:r>
                      <a:endParaRPr lang="id-ID" sz="20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8599877"/>
                  </a:ext>
                </a:extLst>
              </a:tr>
              <a:tr h="1764948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D" sz="200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2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D" sz="200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Psikis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D" sz="200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Kesalehan</a:t>
                      </a:r>
                      <a:r>
                        <a:rPr lang="en-ID" sz="200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 Mental dan </a:t>
                      </a:r>
                      <a:r>
                        <a:rPr lang="en-ID" sz="200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Sosial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51130" algn="l"/>
                        </a:tabLst>
                      </a:pPr>
                      <a:r>
                        <a:rPr lang="en-ID" sz="200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Damai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51130" algn="l"/>
                        </a:tabLst>
                      </a:pPr>
                      <a:r>
                        <a:rPr lang="en-ID" sz="200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Kasih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51130" algn="l"/>
                        </a:tabLst>
                      </a:pPr>
                      <a:r>
                        <a:rPr lang="en-ID" sz="200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Sayang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51130" algn="l"/>
                        </a:tabLst>
                      </a:pPr>
                      <a:r>
                        <a:rPr lang="en-ID" sz="200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Adil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51130" algn="l"/>
                        </a:tabLst>
                      </a:pPr>
                      <a:r>
                        <a:rPr lang="en-ID" sz="200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Peduli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200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Proses dan Hasil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2000" b="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Manusia</a:t>
                      </a:r>
                      <a:r>
                        <a:rPr lang="en-ID" sz="2000" b="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, </a:t>
                      </a:r>
                      <a:r>
                        <a:rPr lang="en-ID" sz="2000" b="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Alam</a:t>
                      </a:r>
                      <a:r>
                        <a:rPr lang="en-ID" sz="2000" b="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, dan </a:t>
                      </a:r>
                      <a:r>
                        <a:rPr lang="en-ID" sz="2000" b="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Tuhan</a:t>
                      </a:r>
                      <a:endParaRPr lang="id-ID" sz="20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1674475"/>
                  </a:ext>
                </a:extLst>
              </a:tr>
              <a:tr h="705980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D" sz="200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3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D" sz="200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Spiritual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ID" sz="200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Kesalehan</a:t>
                      </a:r>
                      <a:r>
                        <a:rPr lang="en-ID" sz="200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 Spiritual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51130" algn="l"/>
                        </a:tabLst>
                      </a:pPr>
                      <a:r>
                        <a:rPr lang="en-ID" sz="200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Cinta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51130" algn="l"/>
                        </a:tabLst>
                      </a:pPr>
                      <a:r>
                        <a:rPr lang="id-ID" sz="200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Ikhlas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200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Proses dan Hasil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ID" sz="2000" b="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Manusia</a:t>
                      </a:r>
                      <a:r>
                        <a:rPr lang="en-ID" sz="2000" b="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, </a:t>
                      </a:r>
                      <a:r>
                        <a:rPr lang="en-ID" sz="2000" b="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Alam</a:t>
                      </a:r>
                      <a:r>
                        <a:rPr lang="en-ID" sz="2000" b="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, dan </a:t>
                      </a:r>
                      <a:r>
                        <a:rPr lang="en-ID" sz="2000" b="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Tuhan</a:t>
                      </a:r>
                      <a:endParaRPr lang="id-ID" sz="20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6793694"/>
                  </a:ext>
                </a:extLst>
              </a:tr>
              <a:tr h="705980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id-ID" sz="200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4</a:t>
                      </a:r>
                      <a:endParaRPr lang="id-ID" sz="200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id-ID" sz="2000" b="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Ilahi</a:t>
                      </a:r>
                      <a:endParaRPr lang="id-ID" sz="20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id-ID" sz="2000" b="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Kesalehan Ilahi</a:t>
                      </a:r>
                      <a:endParaRPr lang="id-ID" sz="20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ID" sz="2000" b="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Ihsan </a:t>
                      </a:r>
                      <a:endParaRPr lang="id-ID" sz="20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ID" sz="2000" b="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Ta</a:t>
                      </a:r>
                      <a:r>
                        <a:rPr lang="id-ID" sz="2000" b="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k</a:t>
                      </a:r>
                      <a:r>
                        <a:rPr lang="en-ID" sz="2000" b="0" dirty="0" err="1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wa</a:t>
                      </a:r>
                      <a:endParaRPr lang="id-ID" sz="20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d-ID" sz="2000" b="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Proses dan Hasil</a:t>
                      </a:r>
                      <a:endParaRPr lang="id-ID" sz="20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d-ID" sz="2000" b="0" dirty="0">
                          <a:solidFill>
                            <a:schemeClr val="tx2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Garamond" panose="02020404030301010803" pitchFamily="18" charset="0"/>
                        </a:rPr>
                        <a:t>Manusia, Alam, dan Tuhan</a:t>
                      </a:r>
                      <a:endParaRPr lang="id-ID" sz="20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effectLst/>
                        <a:latin typeface="Garamond" panose="020204040303010108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399769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07E0F57B-5FA1-4C48-9EF0-2738CCC64C27}"/>
              </a:ext>
            </a:extLst>
          </p:cNvPr>
          <p:cNvSpPr txBox="1"/>
          <p:nvPr/>
        </p:nvSpPr>
        <p:spPr>
          <a:xfrm>
            <a:off x="1431234" y="993963"/>
            <a:ext cx="92632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3200" dirty="0">
                <a:latin typeface="Garamond" panose="02020404030301010803" pitchFamily="18" charset="0"/>
              </a:rPr>
              <a:t>Kinerja Manajemen Syariah (ilwiira) (Triyuwono 2011c)</a:t>
            </a:r>
          </a:p>
        </p:txBody>
      </p:sp>
    </p:spTree>
    <p:extLst>
      <p:ext uri="{BB962C8B-B14F-4D97-AF65-F5344CB8AC3E}">
        <p14:creationId xmlns:p14="http://schemas.microsoft.com/office/powerpoint/2010/main" val="328042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C59D2-CB10-43B3-917A-BC1818028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Garamond" panose="02020404030301010803" pitchFamily="18" charset="0"/>
              </a:rPr>
              <a:t>Kode Etik Akuntan Profesional (mesa) (IAI, IFAC)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C6325EF-A6E4-49E0-A893-E3BEDA5DB3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032708"/>
              </p:ext>
            </p:extLst>
          </p:nvPr>
        </p:nvGraphicFramePr>
        <p:xfrm>
          <a:off x="1066800" y="1905000"/>
          <a:ext cx="10058400" cy="426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7024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86A41-A9C3-4653-ACA5-7985DFDC2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57518"/>
            <a:ext cx="10058400" cy="1188720"/>
          </a:xfrm>
        </p:spPr>
        <p:txBody>
          <a:bodyPr>
            <a:normAutofit fontScale="90000"/>
          </a:bodyPr>
          <a:lstStyle/>
          <a:p>
            <a:r>
              <a:rPr lang="id-ID" dirty="0">
                <a:latin typeface="Garamond" panose="02020404030301010803" pitchFamily="18" charset="0"/>
              </a:rPr>
              <a:t>Prinsip Kode Etik </a:t>
            </a:r>
            <a:br>
              <a:rPr lang="id-ID" dirty="0">
                <a:latin typeface="Garamond" panose="02020404030301010803" pitchFamily="18" charset="0"/>
              </a:rPr>
            </a:br>
            <a:r>
              <a:rPr lang="id-ID" dirty="0">
                <a:latin typeface="Garamond" panose="02020404030301010803" pitchFamily="18" charset="0"/>
              </a:rPr>
              <a:t>Akuntan Syariah (ilwiira)</a:t>
            </a:r>
            <a:br>
              <a:rPr lang="id-ID" dirty="0">
                <a:latin typeface="Garamond" panose="02020404030301010803" pitchFamily="18" charset="0"/>
              </a:rPr>
            </a:br>
            <a:r>
              <a:rPr lang="id-ID" dirty="0">
                <a:latin typeface="Garamond" panose="02020404030301010803" pitchFamily="18" charset="0"/>
              </a:rPr>
              <a:t>(Triyuwono 2015)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9EFA744-04D6-4144-9495-B510CD8AD5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5247321"/>
              </p:ext>
            </p:extLst>
          </p:nvPr>
        </p:nvGraphicFramePr>
        <p:xfrm>
          <a:off x="1610139" y="1646238"/>
          <a:ext cx="9515061" cy="426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181A2892-435A-43DE-B903-B518D6A01A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33221" y="431014"/>
            <a:ext cx="1633870" cy="1804572"/>
          </a:xfrm>
          <a:prstGeom prst="rect">
            <a:avLst/>
          </a:prstGeom>
        </p:spPr>
      </p:pic>
      <p:sp>
        <p:nvSpPr>
          <p:cNvPr id="10" name="Arrow: Up 9">
            <a:extLst>
              <a:ext uri="{FF2B5EF4-FFF2-40B4-BE49-F238E27FC236}">
                <a16:creationId xmlns:a16="http://schemas.microsoft.com/office/drawing/2014/main" id="{166B8E1B-F415-4CA8-9939-E7F0B512FB39}"/>
              </a:ext>
            </a:extLst>
          </p:cNvPr>
          <p:cNvSpPr/>
          <p:nvPr/>
        </p:nvSpPr>
        <p:spPr>
          <a:xfrm>
            <a:off x="6771858" y="2235586"/>
            <a:ext cx="463827" cy="189562"/>
          </a:xfrm>
          <a:prstGeom prst="up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1" name="Arrow: Up 10">
            <a:extLst>
              <a:ext uri="{FF2B5EF4-FFF2-40B4-BE49-F238E27FC236}">
                <a16:creationId xmlns:a16="http://schemas.microsoft.com/office/drawing/2014/main" id="{70C27880-58A6-4FD6-BFEA-14CCDCF5CE2D}"/>
              </a:ext>
            </a:extLst>
          </p:cNvPr>
          <p:cNvSpPr/>
          <p:nvPr/>
        </p:nvSpPr>
        <p:spPr>
          <a:xfrm>
            <a:off x="6771856" y="3429000"/>
            <a:ext cx="463827" cy="189562"/>
          </a:xfrm>
          <a:prstGeom prst="up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Arrow: Up 11">
            <a:extLst>
              <a:ext uri="{FF2B5EF4-FFF2-40B4-BE49-F238E27FC236}">
                <a16:creationId xmlns:a16="http://schemas.microsoft.com/office/drawing/2014/main" id="{BF8F1268-62A9-4B38-92AC-70D39FF34C12}"/>
              </a:ext>
            </a:extLst>
          </p:cNvPr>
          <p:cNvSpPr/>
          <p:nvPr/>
        </p:nvSpPr>
        <p:spPr>
          <a:xfrm>
            <a:off x="6771857" y="4607725"/>
            <a:ext cx="463827" cy="189562"/>
          </a:xfrm>
          <a:prstGeom prst="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1648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6327B13-69DD-47DE-B977-18249DA22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Garamond" panose="02020404030301010803" pitchFamily="18" charset="0"/>
              </a:rPr>
              <a:t>Pendidikan Ekonomi dan Bisnis Modern (mesa)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49EBC312-261F-4455-A418-FCE227FCA8B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161267"/>
              </p:ext>
            </p:extLst>
          </p:nvPr>
        </p:nvGraphicFramePr>
        <p:xfrm>
          <a:off x="135835" y="1646238"/>
          <a:ext cx="11920330" cy="426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0877FC8C-8929-4422-B174-ECE45DB05D36}"/>
              </a:ext>
            </a:extLst>
          </p:cNvPr>
          <p:cNvSpPr/>
          <p:nvPr/>
        </p:nvSpPr>
        <p:spPr>
          <a:xfrm>
            <a:off x="135835" y="4916557"/>
            <a:ext cx="11331147" cy="911693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434310-5650-4FB6-9B8A-6278E05855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7599" y="3101009"/>
            <a:ext cx="1549383" cy="1404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015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6327B13-69DD-47DE-B977-18249DA22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Garamond" panose="02020404030301010803" pitchFamily="18" charset="0"/>
              </a:rPr>
              <a:t>Pendidikan Ekonomi dan Bisnis Syariah (ilwiira)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49EBC312-261F-4455-A418-FCE227FCA8B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8039344"/>
              </p:ext>
            </p:extLst>
          </p:nvPr>
        </p:nvGraphicFramePr>
        <p:xfrm>
          <a:off x="135835" y="1646238"/>
          <a:ext cx="11920330" cy="426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6CECDB-FCB7-461B-A3AC-B579D10C46F1}"/>
              </a:ext>
            </a:extLst>
          </p:cNvPr>
          <p:cNvSpPr txBox="1"/>
          <p:nvPr/>
        </p:nvSpPr>
        <p:spPr>
          <a:xfrm>
            <a:off x="8057317" y="3352806"/>
            <a:ext cx="17757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sz="1600" dirty="0">
                <a:latin typeface="Garamond" panose="02020404030301010803" pitchFamily="18" charset="0"/>
              </a:rPr>
              <a:t>Olah-batin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sz="1600" dirty="0">
                <a:latin typeface="Garamond" panose="02020404030301010803" pitchFamily="18" charset="0"/>
              </a:rPr>
              <a:t>Kecerdasan spiritual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5620B75-0BFD-47C3-A340-E7FF7B9344E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112" y="2834958"/>
            <a:ext cx="1633870" cy="180457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877FC8C-8929-4422-B174-ECE45DB05D36}"/>
              </a:ext>
            </a:extLst>
          </p:cNvPr>
          <p:cNvSpPr/>
          <p:nvPr/>
        </p:nvSpPr>
        <p:spPr>
          <a:xfrm>
            <a:off x="135835" y="4916557"/>
            <a:ext cx="11331147" cy="9116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Harmoni dari keempat kecerdasan tersebut menghasilkan:</a:t>
            </a:r>
          </a:p>
          <a:p>
            <a:pPr algn="ctr"/>
            <a:r>
              <a:rPr lang="id-ID" u="sng" dirty="0"/>
              <a:t>Kesadaran Ilahi</a:t>
            </a:r>
            <a:r>
              <a:rPr lang="id-ID" dirty="0"/>
              <a:t> (rasa ilahi, rasa Allah, </a:t>
            </a:r>
            <a:r>
              <a:rPr lang="id-ID" i="1" dirty="0"/>
              <a:t>divine cosnciousness</a:t>
            </a:r>
            <a:r>
              <a:rPr lang="id-ID" dirty="0"/>
              <a:t>, ihsan) (Triyuwono)</a:t>
            </a:r>
          </a:p>
        </p:txBody>
      </p:sp>
    </p:spTree>
    <p:extLst>
      <p:ext uri="{BB962C8B-B14F-4D97-AF65-F5344CB8AC3E}">
        <p14:creationId xmlns:p14="http://schemas.microsoft.com/office/powerpoint/2010/main" val="292072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73F4C-90B5-4934-A754-7775E7824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>
                <a:latin typeface="Garamond" panose="02020404030301010803" pitchFamily="18" charset="0"/>
              </a:rPr>
              <a:t>Penutup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1BCABFB-E20A-4166-96D4-696F4A3CF9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1795668"/>
            <a:ext cx="2286000" cy="2286000"/>
          </a:xfr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2AC7CE6-D5CE-4849-8DA6-4289B2CDFA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7773" y="4231097"/>
            <a:ext cx="2782958" cy="1520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14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herry Blossom 16x9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0001117.potx" id="{A8D831F9-2DA4-4700-B230-431725864604}" vid="{ED9A2A59-32A4-4461-8593-D9E87F204B18}"/>
    </a:ext>
  </a:extLst>
</a:theme>
</file>

<file path=ppt/theme/theme2.xml><?xml version="1.0" encoding="utf-8"?>
<a:theme xmlns:a="http://schemas.openxmlformats.org/drawingml/2006/main" name="Office Theme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erryBlossom">
      <a:dk1>
        <a:srgbClr val="595959"/>
      </a:dk1>
      <a:lt1>
        <a:sysClr val="window" lastClr="FFFFFF"/>
      </a:lt1>
      <a:dk2>
        <a:srgbClr val="000000"/>
      </a:dk2>
      <a:lt2>
        <a:srgbClr val="F6F7E4"/>
      </a:lt2>
      <a:accent1>
        <a:srgbClr val="C44475"/>
      </a:accent1>
      <a:accent2>
        <a:srgbClr val="FA906A"/>
      </a:accent2>
      <a:accent3>
        <a:srgbClr val="FCB268"/>
      </a:accent3>
      <a:accent4>
        <a:srgbClr val="DB6B70"/>
      </a:accent4>
      <a:accent5>
        <a:srgbClr val="D680A5"/>
      </a:accent5>
      <a:accent6>
        <a:srgbClr val="BA7362"/>
      </a:accent6>
      <a:hlink>
        <a:srgbClr val="DB6B70"/>
      </a:hlink>
      <a:folHlink>
        <a:srgbClr val="969696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15959</TotalTime>
  <Words>2248</Words>
  <Application>Microsoft Office PowerPoint</Application>
  <PresentationFormat>Widescreen</PresentationFormat>
  <Paragraphs>321</Paragraphs>
  <Slides>46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0" baseType="lpstr">
      <vt:lpstr>Arial</vt:lpstr>
      <vt:lpstr>Cambria</vt:lpstr>
      <vt:lpstr>Garamond</vt:lpstr>
      <vt:lpstr>Cherry Blossom 16x9</vt:lpstr>
      <vt:lpstr>FILOSOFI ILWIIRA:  KONSTRUKSI RADIKAL  AKUNTANSI SYARIAH SEBAGAI INSTRUMEN UNTUK KEMBALI PADA AL-HAQQ Simposium Nasional “Filsafat Ilmu Ekonomi dan Bisnis,” Fakultas Ekonomi dan Bisnis, Universitas Brawijaya, 28 November 2019</vt:lpstr>
      <vt:lpstr>Pengantar</vt:lpstr>
      <vt:lpstr>PowerPoint Presentation</vt:lpstr>
      <vt:lpstr>PowerPoint Presentation</vt:lpstr>
      <vt:lpstr>PowerPoint Presentation</vt:lpstr>
      <vt:lpstr>Filosofi Ilwiira</vt:lpstr>
      <vt:lpstr>PowerPoint Presentation</vt:lpstr>
      <vt:lpstr>Ilwiira: Bermula dari Diri (Self) Hingga ke Teori</vt:lpstr>
      <vt:lpstr>Filosofi Formulasi Teori</vt:lpstr>
      <vt:lpstr>PowerPoint Presentation</vt:lpstr>
      <vt:lpstr>PowerPoint Presentation</vt:lpstr>
      <vt:lpstr>Tangga Paradigma ‘tuk Kembali pada al-Haqq</vt:lpstr>
      <vt:lpstr>PowerPoint Presentation</vt:lpstr>
      <vt:lpstr>Diri: Siapa Diri[a]ku (abdinah, ingsun) Ini?</vt:lpstr>
      <vt:lpstr>PowerPoint Presentation</vt:lpstr>
      <vt:lpstr>Ontologi: Apa Keberadaan Itu?</vt:lpstr>
      <vt:lpstr>Emanasi Keberadaan</vt:lpstr>
      <vt:lpstr>Epistemologi: Apa yang Dimaksud dengan Ilmu yang Benar?</vt:lpstr>
      <vt:lpstr>PowerPoint Presentation</vt:lpstr>
      <vt:lpstr>PowerPoint Presentation</vt:lpstr>
      <vt:lpstr>PowerPoint Presentation</vt:lpstr>
      <vt:lpstr>Aksiologi: Apakah Ilmu itu Bebas-nilai (value-free)?</vt:lpstr>
      <vt:lpstr>PowerPoint Presentation</vt:lpstr>
      <vt:lpstr>PowerPoint Presentation</vt:lpstr>
      <vt:lpstr>Metodologi: Bagaimana Memformulasikan Ilmu yang Benar?</vt:lpstr>
      <vt:lpstr>PowerPoint Presentation</vt:lpstr>
      <vt:lpstr>Bagaimana Metode Konstruksi Ilmunya?</vt:lpstr>
      <vt:lpstr>Bagaimana Bentuk Teori (Konsep) Berbasis Ilwiira?</vt:lpstr>
      <vt:lpstr>PowerPoint Presentation</vt:lpstr>
      <vt:lpstr>Ilmu Akuntansi Islam (ilwiira)</vt:lpstr>
      <vt:lpstr>PowerPoint Presentation</vt:lpstr>
      <vt:lpstr>Ilmu Ekonomi Islam (ilwiira)</vt:lpstr>
      <vt:lpstr>PowerPoint Presentation</vt:lpstr>
      <vt:lpstr>Ilmu Manajemen Islam (ilwiira)</vt:lpstr>
      <vt:lpstr>PowerPoint Presentation</vt:lpstr>
      <vt:lpstr>PowerPoint Presentation</vt:lpstr>
      <vt:lpstr>PowerPoint Presentation</vt:lpstr>
      <vt:lpstr>Nilai-tambah Ekonomi (mesa) (Reilly &amp; Brown 2000)</vt:lpstr>
      <vt:lpstr>Nilai-tambah Syariah (ilwiira) (Triyuwono 2011b)</vt:lpstr>
      <vt:lpstr>Kinerja Manajemen (mesa) (Kaplan &amp; Norton 1992)</vt:lpstr>
      <vt:lpstr>PowerPoint Presentation</vt:lpstr>
      <vt:lpstr>Kode Etik Akuntan Profesional (mesa) (IAI, IFAC)</vt:lpstr>
      <vt:lpstr>Prinsip Kode Etik  Akuntan Syariah (ilwiira) (Triyuwono 2015)</vt:lpstr>
      <vt:lpstr>Pendidikan Ekonomi dan Bisnis Modern (mesa)</vt:lpstr>
      <vt:lpstr>Pendidikan Ekonomi dan Bisnis Syariah (ilwiira)</vt:lpstr>
      <vt:lpstr>Penutup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FILOSOFI ILWIRA: RADIKALISME KONSTRUKSI AKUNTANSI SYARIAH SEBAGAI INSTRUMEN UNTUK KEMBALI PADA AL-HAQQ</dc:title>
  <dc:creator>akun 13</dc:creator>
  <cp:lastModifiedBy>akun 13</cp:lastModifiedBy>
  <cp:revision>170</cp:revision>
  <dcterms:created xsi:type="dcterms:W3CDTF">2019-11-09T12:59:44Z</dcterms:created>
  <dcterms:modified xsi:type="dcterms:W3CDTF">2019-11-27T22:42:18Z</dcterms:modified>
</cp:coreProperties>
</file>